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2DA"/>
    <a:srgbClr val="D8B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D98DBE-5CCF-4D9C-A41D-AF864124A388}" v="641" dt="2021-06-24T13:27:27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elen, BMJG (Bernhard)" userId="8c651d8e-946e-4948-8a64-4c10bca0126f" providerId="ADAL" clId="{6ED98DBE-5CCF-4D9C-A41D-AF864124A388}"/>
    <pc:docChg chg="undo custSel addSld delSld modSld modMainMaster">
      <pc:chgData name="Seelen, BMJG (Bernhard)" userId="8c651d8e-946e-4948-8a64-4c10bca0126f" providerId="ADAL" clId="{6ED98DBE-5CCF-4D9C-A41D-AF864124A388}" dt="2021-06-24T13:27:44.009" v="1886" actId="14100"/>
      <pc:docMkLst>
        <pc:docMk/>
      </pc:docMkLst>
      <pc:sldChg chg="modSp mod">
        <pc:chgData name="Seelen, BMJG (Bernhard)" userId="8c651d8e-946e-4948-8a64-4c10bca0126f" providerId="ADAL" clId="{6ED98DBE-5CCF-4D9C-A41D-AF864124A388}" dt="2021-06-24T13:27:27.409" v="1884" actId="1076"/>
        <pc:sldMkLst>
          <pc:docMk/>
          <pc:sldMk cId="3180811697" sldId="256"/>
        </pc:sldMkLst>
        <pc:spChg chg="mod">
          <ac:chgData name="Seelen, BMJG (Bernhard)" userId="8c651d8e-946e-4948-8a64-4c10bca0126f" providerId="ADAL" clId="{6ED98DBE-5CCF-4D9C-A41D-AF864124A388}" dt="2021-06-24T13:27:27.409" v="1884" actId="1076"/>
          <ac:spMkLst>
            <pc:docMk/>
            <pc:sldMk cId="3180811697" sldId="256"/>
            <ac:spMk id="4" creationId="{29153C46-E8AF-4D3D-9515-4BFCE6C18D15}"/>
          </ac:spMkLst>
        </pc:spChg>
        <pc:spChg chg="mod">
          <ac:chgData name="Seelen, BMJG (Bernhard)" userId="8c651d8e-946e-4948-8a64-4c10bca0126f" providerId="ADAL" clId="{6ED98DBE-5CCF-4D9C-A41D-AF864124A388}" dt="2021-06-24T13:27:26.627" v="1883" actId="1076"/>
          <ac:spMkLst>
            <pc:docMk/>
            <pc:sldMk cId="3180811697" sldId="256"/>
            <ac:spMk id="5" creationId="{3DF75112-F90F-404D-8015-915DE639C847}"/>
          </ac:spMkLst>
        </pc:spChg>
      </pc:sldChg>
      <pc:sldChg chg="addSp delSp modSp mod setBg modAnim">
        <pc:chgData name="Seelen, BMJG (Bernhard)" userId="8c651d8e-946e-4948-8a64-4c10bca0126f" providerId="ADAL" clId="{6ED98DBE-5CCF-4D9C-A41D-AF864124A388}" dt="2021-06-24T12:03:39.625" v="1739"/>
        <pc:sldMkLst>
          <pc:docMk/>
          <pc:sldMk cId="1484362868" sldId="257"/>
        </pc:sldMkLst>
        <pc:spChg chg="mod">
          <ac:chgData name="Seelen, BMJG (Bernhard)" userId="8c651d8e-946e-4948-8a64-4c10bca0126f" providerId="ADAL" clId="{6ED98DBE-5CCF-4D9C-A41D-AF864124A388}" dt="2021-06-24T11:28:19.244" v="980" actId="1076"/>
          <ac:spMkLst>
            <pc:docMk/>
            <pc:sldMk cId="1484362868" sldId="257"/>
            <ac:spMk id="4" creationId="{29153C46-E8AF-4D3D-9515-4BFCE6C18D15}"/>
          </ac:spMkLst>
        </pc:spChg>
        <pc:spChg chg="mod">
          <ac:chgData name="Seelen, BMJG (Bernhard)" userId="8c651d8e-946e-4948-8a64-4c10bca0126f" providerId="ADAL" clId="{6ED98DBE-5CCF-4D9C-A41D-AF864124A388}" dt="2021-06-24T07:33:41.598" v="33" actId="6549"/>
          <ac:spMkLst>
            <pc:docMk/>
            <pc:sldMk cId="1484362868" sldId="257"/>
            <ac:spMk id="5" creationId="{3DF75112-F90F-404D-8015-915DE639C847}"/>
          </ac:spMkLst>
        </pc:spChg>
        <pc:spChg chg="add mod">
          <ac:chgData name="Seelen, BMJG (Bernhard)" userId="8c651d8e-946e-4948-8a64-4c10bca0126f" providerId="ADAL" clId="{6ED98DBE-5CCF-4D9C-A41D-AF864124A388}" dt="2021-06-24T07:38:52.963" v="173" actId="1076"/>
          <ac:spMkLst>
            <pc:docMk/>
            <pc:sldMk cId="1484362868" sldId="257"/>
            <ac:spMk id="10" creationId="{756E4D72-E2FD-4E43-ABBE-AAFA63C7C87B}"/>
          </ac:spMkLst>
        </pc:spChg>
        <pc:spChg chg="add mod">
          <ac:chgData name="Seelen, BMJG (Bernhard)" userId="8c651d8e-946e-4948-8a64-4c10bca0126f" providerId="ADAL" clId="{6ED98DBE-5CCF-4D9C-A41D-AF864124A388}" dt="2021-06-24T10:39:52.966" v="279" actId="1076"/>
          <ac:spMkLst>
            <pc:docMk/>
            <pc:sldMk cId="1484362868" sldId="257"/>
            <ac:spMk id="17" creationId="{20B8DD74-5208-4674-8182-0B8073AD665A}"/>
          </ac:spMkLst>
        </pc:spChg>
        <pc:spChg chg="add mod">
          <ac:chgData name="Seelen, BMJG (Bernhard)" userId="8c651d8e-946e-4948-8a64-4c10bca0126f" providerId="ADAL" clId="{6ED98DBE-5CCF-4D9C-A41D-AF864124A388}" dt="2021-06-24T07:42:43.418" v="220" actId="1076"/>
          <ac:spMkLst>
            <pc:docMk/>
            <pc:sldMk cId="1484362868" sldId="257"/>
            <ac:spMk id="18" creationId="{44EE1D63-F7E4-4CBC-924C-8E179EC4293F}"/>
          </ac:spMkLst>
        </pc:spChg>
        <pc:spChg chg="add mod">
          <ac:chgData name="Seelen, BMJG (Bernhard)" userId="8c651d8e-946e-4948-8a64-4c10bca0126f" providerId="ADAL" clId="{6ED98DBE-5CCF-4D9C-A41D-AF864124A388}" dt="2021-06-24T07:42:49.936" v="221" actId="1076"/>
          <ac:spMkLst>
            <pc:docMk/>
            <pc:sldMk cId="1484362868" sldId="257"/>
            <ac:spMk id="20" creationId="{5CC17912-65D8-49D9-81C0-D871BB333242}"/>
          </ac:spMkLst>
        </pc:spChg>
        <pc:spChg chg="add mod">
          <ac:chgData name="Seelen, BMJG (Bernhard)" userId="8c651d8e-946e-4948-8a64-4c10bca0126f" providerId="ADAL" clId="{6ED98DBE-5CCF-4D9C-A41D-AF864124A388}" dt="2021-06-24T07:42:53.848" v="222" actId="1076"/>
          <ac:spMkLst>
            <pc:docMk/>
            <pc:sldMk cId="1484362868" sldId="257"/>
            <ac:spMk id="21" creationId="{7120F3A6-FECE-49C4-9BD1-60B4BE902216}"/>
          </ac:spMkLst>
        </pc:spChg>
        <pc:spChg chg="add mod">
          <ac:chgData name="Seelen, BMJG (Bernhard)" userId="8c651d8e-946e-4948-8a64-4c10bca0126f" providerId="ADAL" clId="{6ED98DBE-5CCF-4D9C-A41D-AF864124A388}" dt="2021-06-24T10:56:06.111" v="370" actId="1076"/>
          <ac:spMkLst>
            <pc:docMk/>
            <pc:sldMk cId="1484362868" sldId="257"/>
            <ac:spMk id="22" creationId="{324B1FCA-D0E7-4AF8-8B7D-8CF9E190971F}"/>
          </ac:spMkLst>
        </pc:spChg>
        <pc:spChg chg="add mod">
          <ac:chgData name="Seelen, BMJG (Bernhard)" userId="8c651d8e-946e-4948-8a64-4c10bca0126f" providerId="ADAL" clId="{6ED98DBE-5CCF-4D9C-A41D-AF864124A388}" dt="2021-06-24T10:53:25.326" v="323" actId="113"/>
          <ac:spMkLst>
            <pc:docMk/>
            <pc:sldMk cId="1484362868" sldId="257"/>
            <ac:spMk id="23" creationId="{0F10F022-6ADC-4E7C-AD33-94699B6724CB}"/>
          </ac:spMkLst>
        </pc:spChg>
        <pc:spChg chg="mod">
          <ac:chgData name="Seelen, BMJG (Bernhard)" userId="8c651d8e-946e-4948-8a64-4c10bca0126f" providerId="ADAL" clId="{6ED98DBE-5CCF-4D9C-A41D-AF864124A388}" dt="2021-06-24T07:34:38.238" v="50" actId="1076"/>
          <ac:spMkLst>
            <pc:docMk/>
            <pc:sldMk cId="1484362868" sldId="257"/>
            <ac:spMk id="27" creationId="{15AA90AF-2262-442F-9356-37D4B20186CD}"/>
          </ac:spMkLst>
        </pc:spChg>
        <pc:spChg chg="mod">
          <ac:chgData name="Seelen, BMJG (Bernhard)" userId="8c651d8e-946e-4948-8a64-4c10bca0126f" providerId="ADAL" clId="{6ED98DBE-5CCF-4D9C-A41D-AF864124A388}" dt="2021-06-24T07:34:55.796" v="54" actId="1076"/>
          <ac:spMkLst>
            <pc:docMk/>
            <pc:sldMk cId="1484362868" sldId="257"/>
            <ac:spMk id="28" creationId="{01A22D29-A2E8-4F73-B13B-3F277622DC9D}"/>
          </ac:spMkLst>
        </pc:spChg>
        <pc:spChg chg="mod">
          <ac:chgData name="Seelen, BMJG (Bernhard)" userId="8c651d8e-946e-4948-8a64-4c10bca0126f" providerId="ADAL" clId="{6ED98DBE-5CCF-4D9C-A41D-AF864124A388}" dt="2021-06-24T07:34:33.395" v="49" actId="1076"/>
          <ac:spMkLst>
            <pc:docMk/>
            <pc:sldMk cId="1484362868" sldId="257"/>
            <ac:spMk id="29" creationId="{F4D04903-9EC9-40B4-B73B-751FE6B95D1C}"/>
          </ac:spMkLst>
        </pc:spChg>
        <pc:spChg chg="mod">
          <ac:chgData name="Seelen, BMJG (Bernhard)" userId="8c651d8e-946e-4948-8a64-4c10bca0126f" providerId="ADAL" clId="{6ED98DBE-5CCF-4D9C-A41D-AF864124A388}" dt="2021-06-24T07:35:08.230" v="56" actId="688"/>
          <ac:spMkLst>
            <pc:docMk/>
            <pc:sldMk cId="1484362868" sldId="257"/>
            <ac:spMk id="30" creationId="{B4C28674-F363-4847-BA27-F6E376D561F8}"/>
          </ac:spMkLst>
        </pc:spChg>
        <pc:spChg chg="add mod">
          <ac:chgData name="Seelen, BMJG (Bernhard)" userId="8c651d8e-946e-4948-8a64-4c10bca0126f" providerId="ADAL" clId="{6ED98DBE-5CCF-4D9C-A41D-AF864124A388}" dt="2021-06-24T10:58:21.823" v="393" actId="1076"/>
          <ac:spMkLst>
            <pc:docMk/>
            <pc:sldMk cId="1484362868" sldId="257"/>
            <ac:spMk id="52" creationId="{0B834CDE-5BC8-433B-AA85-D2E98FD931FD}"/>
          </ac:spMkLst>
        </pc:spChg>
        <pc:spChg chg="add mod">
          <ac:chgData name="Seelen, BMJG (Bernhard)" userId="8c651d8e-946e-4948-8a64-4c10bca0126f" providerId="ADAL" clId="{6ED98DBE-5CCF-4D9C-A41D-AF864124A388}" dt="2021-06-24T11:28:18.018" v="979"/>
          <ac:spMkLst>
            <pc:docMk/>
            <pc:sldMk cId="1484362868" sldId="257"/>
            <ac:spMk id="56" creationId="{1716C6D8-D35F-439F-BBD0-A6F86B6577B1}"/>
          </ac:spMkLst>
        </pc:spChg>
        <pc:spChg chg="add del mod">
          <ac:chgData name="Seelen, BMJG (Bernhard)" userId="8c651d8e-946e-4948-8a64-4c10bca0126f" providerId="ADAL" clId="{6ED98DBE-5CCF-4D9C-A41D-AF864124A388}" dt="2021-06-24T11:29:08.444" v="999" actId="478"/>
          <ac:spMkLst>
            <pc:docMk/>
            <pc:sldMk cId="1484362868" sldId="257"/>
            <ac:spMk id="58" creationId="{27BD190C-054B-4E92-90A4-7B7EB66CDD81}"/>
          </ac:spMkLst>
        </pc:spChg>
        <pc:picChg chg="add mod modCrop">
          <ac:chgData name="Seelen, BMJG (Bernhard)" userId="8c651d8e-946e-4948-8a64-4c10bca0126f" providerId="ADAL" clId="{6ED98DBE-5CCF-4D9C-A41D-AF864124A388}" dt="2021-06-24T11:44:13.468" v="1293" actId="14100"/>
          <ac:picMkLst>
            <pc:docMk/>
            <pc:sldMk cId="1484362868" sldId="257"/>
            <ac:picMk id="2" creationId="{4944341C-BEC0-4CE7-868D-CA3B9EB2AF06}"/>
          </ac:picMkLst>
        </pc:picChg>
        <pc:picChg chg="add mod modCrop">
          <ac:chgData name="Seelen, BMJG (Bernhard)" userId="8c651d8e-946e-4948-8a64-4c10bca0126f" providerId="ADAL" clId="{6ED98DBE-5CCF-4D9C-A41D-AF864124A388}" dt="2021-06-24T07:39:26.082" v="180" actId="14100"/>
          <ac:picMkLst>
            <pc:docMk/>
            <pc:sldMk cId="1484362868" sldId="257"/>
            <ac:picMk id="12" creationId="{C1E2CC98-BCA0-46BF-8528-A07C02644AF0}"/>
          </ac:picMkLst>
        </pc:picChg>
        <pc:picChg chg="add mod">
          <ac:chgData name="Seelen, BMJG (Bernhard)" userId="8c651d8e-946e-4948-8a64-4c10bca0126f" providerId="ADAL" clId="{6ED98DBE-5CCF-4D9C-A41D-AF864124A388}" dt="2021-06-24T07:45:54.613" v="244" actId="1076"/>
          <ac:picMkLst>
            <pc:docMk/>
            <pc:sldMk cId="1484362868" sldId="257"/>
            <ac:picMk id="13" creationId="{DB9AE226-06FF-4161-A051-2A127B4524D1}"/>
          </ac:picMkLst>
        </pc:picChg>
        <pc:picChg chg="add mod modCrop">
          <ac:chgData name="Seelen, BMJG (Bernhard)" userId="8c651d8e-946e-4948-8a64-4c10bca0126f" providerId="ADAL" clId="{6ED98DBE-5CCF-4D9C-A41D-AF864124A388}" dt="2021-06-24T10:55:52.219" v="368" actId="1076"/>
          <ac:picMkLst>
            <pc:docMk/>
            <pc:sldMk cId="1484362868" sldId="257"/>
            <ac:picMk id="14" creationId="{575EF2FC-82D5-49FE-B5F2-D7060B64BAA7}"/>
          </ac:picMkLst>
        </pc:picChg>
        <pc:picChg chg="add mod modCrop">
          <ac:chgData name="Seelen, BMJG (Bernhard)" userId="8c651d8e-946e-4948-8a64-4c10bca0126f" providerId="ADAL" clId="{6ED98DBE-5CCF-4D9C-A41D-AF864124A388}" dt="2021-06-24T10:55:55.751" v="369" actId="1076"/>
          <ac:picMkLst>
            <pc:docMk/>
            <pc:sldMk cId="1484362868" sldId="257"/>
            <ac:picMk id="15" creationId="{8421A823-CD02-4F3B-BC82-FC802F98B906}"/>
          </ac:picMkLst>
        </pc:picChg>
        <pc:picChg chg="add mod">
          <ac:chgData name="Seelen, BMJG (Bernhard)" userId="8c651d8e-946e-4948-8a64-4c10bca0126f" providerId="ADAL" clId="{6ED98DBE-5CCF-4D9C-A41D-AF864124A388}" dt="2021-06-24T10:56:19.856" v="372" actId="1076"/>
          <ac:picMkLst>
            <pc:docMk/>
            <pc:sldMk cId="1484362868" sldId="257"/>
            <ac:picMk id="16" creationId="{7BE8BBA2-F9D3-424E-AA5C-760742EB3022}"/>
          </ac:picMkLst>
        </pc:picChg>
        <pc:picChg chg="add mod modCrop">
          <ac:chgData name="Seelen, BMJG (Bernhard)" userId="8c651d8e-946e-4948-8a64-4c10bca0126f" providerId="ADAL" clId="{6ED98DBE-5CCF-4D9C-A41D-AF864124A388}" dt="2021-06-24T10:56:09.771" v="371" actId="1076"/>
          <ac:picMkLst>
            <pc:docMk/>
            <pc:sldMk cId="1484362868" sldId="257"/>
            <ac:picMk id="24" creationId="{34EFD276-E01A-490B-8654-EC6948F8A59C}"/>
          </ac:picMkLst>
        </pc:picChg>
        <pc:picChg chg="add mod">
          <ac:chgData name="Seelen, BMJG (Bernhard)" userId="8c651d8e-946e-4948-8a64-4c10bca0126f" providerId="ADAL" clId="{6ED98DBE-5CCF-4D9C-A41D-AF864124A388}" dt="2021-06-24T10:57:33.036" v="384" actId="14100"/>
          <ac:picMkLst>
            <pc:docMk/>
            <pc:sldMk cId="1484362868" sldId="257"/>
            <ac:picMk id="46" creationId="{13D9CCBE-8914-4118-BA36-1AA7552C0DD9}"/>
          </ac:picMkLst>
        </pc:picChg>
        <pc:picChg chg="add mod modCrop">
          <ac:chgData name="Seelen, BMJG (Bernhard)" userId="8c651d8e-946e-4948-8a64-4c10bca0126f" providerId="ADAL" clId="{6ED98DBE-5CCF-4D9C-A41D-AF864124A388}" dt="2021-06-24T10:57:50.878" v="387" actId="14100"/>
          <ac:picMkLst>
            <pc:docMk/>
            <pc:sldMk cId="1484362868" sldId="257"/>
            <ac:picMk id="47" creationId="{B0829E1F-A8A5-41C0-A851-2ADDC0F74C5B}"/>
          </ac:picMkLst>
        </pc:picChg>
        <pc:picChg chg="add mod">
          <ac:chgData name="Seelen, BMJG (Bernhard)" userId="8c651d8e-946e-4948-8a64-4c10bca0126f" providerId="ADAL" clId="{6ED98DBE-5CCF-4D9C-A41D-AF864124A388}" dt="2021-06-24T10:58:00.983" v="388" actId="14100"/>
          <ac:picMkLst>
            <pc:docMk/>
            <pc:sldMk cId="1484362868" sldId="257"/>
            <ac:picMk id="48" creationId="{3679A683-7027-49AB-9A4D-DFBB356BB040}"/>
          </ac:picMkLst>
        </pc:picChg>
        <pc:picChg chg="add mod modCrop">
          <ac:chgData name="Seelen, BMJG (Bernhard)" userId="8c651d8e-946e-4948-8a64-4c10bca0126f" providerId="ADAL" clId="{6ED98DBE-5CCF-4D9C-A41D-AF864124A388}" dt="2021-06-24T10:57:46.065" v="386" actId="1076"/>
          <ac:picMkLst>
            <pc:docMk/>
            <pc:sldMk cId="1484362868" sldId="257"/>
            <ac:picMk id="49" creationId="{B8678D1A-789E-475B-90C7-7861F8EDC194}"/>
          </ac:picMkLst>
        </pc:picChg>
        <pc:picChg chg="add mod">
          <ac:chgData name="Seelen, BMJG (Bernhard)" userId="8c651d8e-946e-4948-8a64-4c10bca0126f" providerId="ADAL" clId="{6ED98DBE-5CCF-4D9C-A41D-AF864124A388}" dt="2021-06-24T10:56:59.334" v="377" actId="1076"/>
          <ac:picMkLst>
            <pc:docMk/>
            <pc:sldMk cId="1484362868" sldId="257"/>
            <ac:picMk id="50" creationId="{19707C7F-E10C-4D9B-83A4-9E4845C43B39}"/>
          </ac:picMkLst>
        </pc:picChg>
        <pc:picChg chg="add mod">
          <ac:chgData name="Seelen, BMJG (Bernhard)" userId="8c651d8e-946e-4948-8a64-4c10bca0126f" providerId="ADAL" clId="{6ED98DBE-5CCF-4D9C-A41D-AF864124A388}" dt="2021-06-24T10:58:07.109" v="389" actId="14100"/>
          <ac:picMkLst>
            <pc:docMk/>
            <pc:sldMk cId="1484362868" sldId="257"/>
            <ac:picMk id="51" creationId="{1F7875BB-3A9F-4400-99A3-22F5F5AC3861}"/>
          </ac:picMkLst>
        </pc:picChg>
        <pc:picChg chg="add mod">
          <ac:chgData name="Seelen, BMJG (Bernhard)" userId="8c651d8e-946e-4948-8a64-4c10bca0126f" providerId="ADAL" clId="{6ED98DBE-5CCF-4D9C-A41D-AF864124A388}" dt="2021-06-24T11:28:18.018" v="979"/>
          <ac:picMkLst>
            <pc:docMk/>
            <pc:sldMk cId="1484362868" sldId="257"/>
            <ac:picMk id="57" creationId="{617E4156-C982-4B81-8843-B750AC3D3448}"/>
          </ac:picMkLst>
        </pc:picChg>
        <pc:picChg chg="add del mod modCrop">
          <ac:chgData name="Seelen, BMJG (Bernhard)" userId="8c651d8e-946e-4948-8a64-4c10bca0126f" providerId="ADAL" clId="{6ED98DBE-5CCF-4D9C-A41D-AF864124A388}" dt="2021-06-24T11:43:30.078" v="1286" actId="478"/>
          <ac:picMkLst>
            <pc:docMk/>
            <pc:sldMk cId="1484362868" sldId="257"/>
            <ac:picMk id="59" creationId="{5E35FE1D-3106-4DC8-89C1-B9400CF165ED}"/>
          </ac:picMkLst>
        </pc:picChg>
        <pc:cxnChg chg="mod">
          <ac:chgData name="Seelen, BMJG (Bernhard)" userId="8c651d8e-946e-4948-8a64-4c10bca0126f" providerId="ADAL" clId="{6ED98DBE-5CCF-4D9C-A41D-AF864124A388}" dt="2021-06-24T07:34:50.052" v="52" actId="1076"/>
          <ac:cxnSpMkLst>
            <pc:docMk/>
            <pc:sldMk cId="1484362868" sldId="257"/>
            <ac:cxnSpMk id="3" creationId="{C80AB8E9-3EBA-4B0F-92EC-52BBCB13FBBF}"/>
          </ac:cxnSpMkLst>
        </pc:cxnChg>
        <pc:cxnChg chg="mod">
          <ac:chgData name="Seelen, BMJG (Bernhard)" userId="8c651d8e-946e-4948-8a64-4c10bca0126f" providerId="ADAL" clId="{6ED98DBE-5CCF-4D9C-A41D-AF864124A388}" dt="2021-06-24T10:59:43.593" v="423" actId="14100"/>
          <ac:cxnSpMkLst>
            <pc:docMk/>
            <pc:sldMk cId="1484362868" sldId="257"/>
            <ac:cxnSpMk id="8" creationId="{7124B9AF-672D-40F0-B976-EDE055C62682}"/>
          </ac:cxnSpMkLst>
        </pc:cxnChg>
        <pc:cxnChg chg="mod">
          <ac:chgData name="Seelen, BMJG (Bernhard)" userId="8c651d8e-946e-4948-8a64-4c10bca0126f" providerId="ADAL" clId="{6ED98DBE-5CCF-4D9C-A41D-AF864124A388}" dt="2021-06-24T07:33:36.440" v="31" actId="692"/>
          <ac:cxnSpMkLst>
            <pc:docMk/>
            <pc:sldMk cId="1484362868" sldId="257"/>
            <ac:cxnSpMk id="11" creationId="{2E26F1C3-5902-4BD5-8ADF-4DB577DF1A0C}"/>
          </ac:cxnSpMkLst>
        </pc:cxnChg>
        <pc:cxnChg chg="mod">
          <ac:chgData name="Seelen, BMJG (Bernhard)" userId="8c651d8e-946e-4948-8a64-4c10bca0126f" providerId="ADAL" clId="{6ED98DBE-5CCF-4D9C-A41D-AF864124A388}" dt="2021-06-24T07:33:26.098" v="29" actId="692"/>
          <ac:cxnSpMkLst>
            <pc:docMk/>
            <pc:sldMk cId="1484362868" sldId="257"/>
            <ac:cxnSpMk id="19" creationId="{119483F0-0521-4E31-B2AE-5E02BD48C78A}"/>
          </ac:cxnSpMkLst>
        </pc:cxnChg>
        <pc:cxnChg chg="add mod">
          <ac:chgData name="Seelen, BMJG (Bernhard)" userId="8c651d8e-946e-4948-8a64-4c10bca0126f" providerId="ADAL" clId="{6ED98DBE-5CCF-4D9C-A41D-AF864124A388}" dt="2021-06-24T10:38:50.870" v="266" actId="14100"/>
          <ac:cxnSpMkLst>
            <pc:docMk/>
            <pc:sldMk cId="1484362868" sldId="257"/>
            <ac:cxnSpMk id="25" creationId="{313E3A16-C1E8-4825-AE24-1E5939261628}"/>
          </ac:cxnSpMkLst>
        </pc:cxnChg>
        <pc:cxnChg chg="add mod">
          <ac:chgData name="Seelen, BMJG (Bernhard)" userId="8c651d8e-946e-4948-8a64-4c10bca0126f" providerId="ADAL" clId="{6ED98DBE-5CCF-4D9C-A41D-AF864124A388}" dt="2021-06-24T10:38:58.054" v="267" actId="14100"/>
          <ac:cxnSpMkLst>
            <pc:docMk/>
            <pc:sldMk cId="1484362868" sldId="257"/>
            <ac:cxnSpMk id="31" creationId="{5E66D774-FD1D-49D1-A1E0-3890B60ECD3C}"/>
          </ac:cxnSpMkLst>
        </pc:cxnChg>
        <pc:cxnChg chg="add mod">
          <ac:chgData name="Seelen, BMJG (Bernhard)" userId="8c651d8e-946e-4948-8a64-4c10bca0126f" providerId="ADAL" clId="{6ED98DBE-5CCF-4D9C-A41D-AF864124A388}" dt="2021-06-24T10:39:15.393" v="271" actId="14100"/>
          <ac:cxnSpMkLst>
            <pc:docMk/>
            <pc:sldMk cId="1484362868" sldId="257"/>
            <ac:cxnSpMk id="32" creationId="{C0881C61-1EC4-410C-9C8A-EA7B6BCFDE24}"/>
          </ac:cxnSpMkLst>
        </pc:cxnChg>
        <pc:cxnChg chg="add mod">
          <ac:chgData name="Seelen, BMJG (Bernhard)" userId="8c651d8e-946e-4948-8a64-4c10bca0126f" providerId="ADAL" clId="{6ED98DBE-5CCF-4D9C-A41D-AF864124A388}" dt="2021-06-24T10:40:02.156" v="281" actId="14100"/>
          <ac:cxnSpMkLst>
            <pc:docMk/>
            <pc:sldMk cId="1484362868" sldId="257"/>
            <ac:cxnSpMk id="34" creationId="{30069D5D-C5C7-45E9-A473-4882FEF36B5A}"/>
          </ac:cxnSpMkLst>
        </pc:cxnChg>
        <pc:cxnChg chg="add mod">
          <ac:chgData name="Seelen, BMJG (Bernhard)" userId="8c651d8e-946e-4948-8a64-4c10bca0126f" providerId="ADAL" clId="{6ED98DBE-5CCF-4D9C-A41D-AF864124A388}" dt="2021-06-24T10:39:48.324" v="278" actId="14100"/>
          <ac:cxnSpMkLst>
            <pc:docMk/>
            <pc:sldMk cId="1484362868" sldId="257"/>
            <ac:cxnSpMk id="36" creationId="{BABE41EF-AC81-4BB6-A338-8CCB1BB96B05}"/>
          </ac:cxnSpMkLst>
        </pc:cxnChg>
        <pc:cxnChg chg="add mod">
          <ac:chgData name="Seelen, BMJG (Bernhard)" userId="8c651d8e-946e-4948-8a64-4c10bca0126f" providerId="ADAL" clId="{6ED98DBE-5CCF-4D9C-A41D-AF864124A388}" dt="2021-06-24T10:40:30.155" v="286" actId="14100"/>
          <ac:cxnSpMkLst>
            <pc:docMk/>
            <pc:sldMk cId="1484362868" sldId="257"/>
            <ac:cxnSpMk id="41" creationId="{1944D745-93C9-4BD8-9D2D-06F14698AEAF}"/>
          </ac:cxnSpMkLst>
        </pc:cxnChg>
        <pc:cxnChg chg="add mod">
          <ac:chgData name="Seelen, BMJG (Bernhard)" userId="8c651d8e-946e-4948-8a64-4c10bca0126f" providerId="ADAL" clId="{6ED98DBE-5CCF-4D9C-A41D-AF864124A388}" dt="2021-06-24T10:40:42.210" v="289" actId="14100"/>
          <ac:cxnSpMkLst>
            <pc:docMk/>
            <pc:sldMk cId="1484362868" sldId="257"/>
            <ac:cxnSpMk id="44" creationId="{DF3E5F08-C7C6-48A5-B6C2-6E450F27CEB8}"/>
          </ac:cxnSpMkLst>
        </pc:cxnChg>
        <pc:cxnChg chg="add mod">
          <ac:chgData name="Seelen, BMJG (Bernhard)" userId="8c651d8e-946e-4948-8a64-4c10bca0126f" providerId="ADAL" clId="{6ED98DBE-5CCF-4D9C-A41D-AF864124A388}" dt="2021-06-24T11:28:18.018" v="979"/>
          <ac:cxnSpMkLst>
            <pc:docMk/>
            <pc:sldMk cId="1484362868" sldId="257"/>
            <ac:cxnSpMk id="55" creationId="{FB02B141-5649-49C0-80F2-44743E1DEBFF}"/>
          </ac:cxnSpMkLst>
        </pc:cxnChg>
      </pc:sldChg>
      <pc:sldChg chg="addSp delSp modSp add mod modAnim">
        <pc:chgData name="Seelen, BMJG (Bernhard)" userId="8c651d8e-946e-4948-8a64-4c10bca0126f" providerId="ADAL" clId="{6ED98DBE-5CCF-4D9C-A41D-AF864124A388}" dt="2021-06-24T12:08:13.554" v="1797"/>
        <pc:sldMkLst>
          <pc:docMk/>
          <pc:sldMk cId="1646770443" sldId="258"/>
        </pc:sldMkLst>
        <pc:spChg chg="add mod">
          <ac:chgData name="Seelen, BMJG (Bernhard)" userId="8c651d8e-946e-4948-8a64-4c10bca0126f" providerId="ADAL" clId="{6ED98DBE-5CCF-4D9C-A41D-AF864124A388}" dt="2021-06-24T11:09:58.359" v="719" actId="1076"/>
          <ac:spMkLst>
            <pc:docMk/>
            <pc:sldMk cId="1646770443" sldId="258"/>
            <ac:spMk id="39" creationId="{C204CC62-AF52-4C48-831D-FD8F879CC266}"/>
          </ac:spMkLst>
        </pc:spChg>
        <pc:spChg chg="add mod">
          <ac:chgData name="Seelen, BMJG (Bernhard)" userId="8c651d8e-946e-4948-8a64-4c10bca0126f" providerId="ADAL" clId="{6ED98DBE-5CCF-4D9C-A41D-AF864124A388}" dt="2021-06-24T11:17:53.787" v="851" actId="113"/>
          <ac:spMkLst>
            <pc:docMk/>
            <pc:sldMk cId="1646770443" sldId="258"/>
            <ac:spMk id="42" creationId="{6FA1E4FF-752B-4D16-A8F1-8B8EB0B1FDC0}"/>
          </ac:spMkLst>
        </pc:spChg>
        <pc:spChg chg="add mod">
          <ac:chgData name="Seelen, BMJG (Bernhard)" userId="8c651d8e-946e-4948-8a64-4c10bca0126f" providerId="ADAL" clId="{6ED98DBE-5CCF-4D9C-A41D-AF864124A388}" dt="2021-06-24T11:17:42.458" v="848" actId="113"/>
          <ac:spMkLst>
            <pc:docMk/>
            <pc:sldMk cId="1646770443" sldId="258"/>
            <ac:spMk id="43" creationId="{B430EC6E-4DF2-4C6C-86AA-73B6D9BCD431}"/>
          </ac:spMkLst>
        </pc:spChg>
        <pc:spChg chg="add mod">
          <ac:chgData name="Seelen, BMJG (Bernhard)" userId="8c651d8e-946e-4948-8a64-4c10bca0126f" providerId="ADAL" clId="{6ED98DBE-5CCF-4D9C-A41D-AF864124A388}" dt="2021-06-24T11:17:30.743" v="846" actId="113"/>
          <ac:spMkLst>
            <pc:docMk/>
            <pc:sldMk cId="1646770443" sldId="258"/>
            <ac:spMk id="45" creationId="{5042F516-7CF1-424C-AF2F-E3123F7C6F48}"/>
          </ac:spMkLst>
        </pc:spChg>
        <pc:spChg chg="add mod">
          <ac:chgData name="Seelen, BMJG (Bernhard)" userId="8c651d8e-946e-4948-8a64-4c10bca0126f" providerId="ADAL" clId="{6ED98DBE-5CCF-4D9C-A41D-AF864124A388}" dt="2021-06-24T11:17:37.134" v="847" actId="113"/>
          <ac:spMkLst>
            <pc:docMk/>
            <pc:sldMk cId="1646770443" sldId="258"/>
            <ac:spMk id="53" creationId="{CCC163FB-AF1D-4EF9-A5D3-E1950F4FCC1B}"/>
          </ac:spMkLst>
        </pc:spChg>
        <pc:spChg chg="add mod">
          <ac:chgData name="Seelen, BMJG (Bernhard)" userId="8c651d8e-946e-4948-8a64-4c10bca0126f" providerId="ADAL" clId="{6ED98DBE-5CCF-4D9C-A41D-AF864124A388}" dt="2021-06-24T11:17:49.523" v="850" actId="1076"/>
          <ac:spMkLst>
            <pc:docMk/>
            <pc:sldMk cId="1646770443" sldId="258"/>
            <ac:spMk id="54" creationId="{09A48865-4EEB-43A7-B151-DE00E5C3B899}"/>
          </ac:spMkLst>
        </pc:spChg>
        <pc:spChg chg="add mod">
          <ac:chgData name="Seelen, BMJG (Bernhard)" userId="8c651d8e-946e-4948-8a64-4c10bca0126f" providerId="ADAL" clId="{6ED98DBE-5CCF-4D9C-A41D-AF864124A388}" dt="2021-06-24T11:18:22.633" v="857" actId="1076"/>
          <ac:spMkLst>
            <pc:docMk/>
            <pc:sldMk cId="1646770443" sldId="258"/>
            <ac:spMk id="55" creationId="{0D273379-3C5F-4038-A9FF-BF581D06FA33}"/>
          </ac:spMkLst>
        </pc:spChg>
        <pc:spChg chg="add mod">
          <ac:chgData name="Seelen, BMJG (Bernhard)" userId="8c651d8e-946e-4948-8a64-4c10bca0126f" providerId="ADAL" clId="{6ED98DBE-5CCF-4D9C-A41D-AF864124A388}" dt="2021-06-24T11:04:56.401" v="630" actId="1076"/>
          <ac:spMkLst>
            <pc:docMk/>
            <pc:sldMk cId="1646770443" sldId="258"/>
            <ac:spMk id="56" creationId="{DE31A09F-B1FF-4B9A-B0BD-9FD4EA1512AF}"/>
          </ac:spMkLst>
        </pc:spChg>
        <pc:spChg chg="add mod">
          <ac:chgData name="Seelen, BMJG (Bernhard)" userId="8c651d8e-946e-4948-8a64-4c10bca0126f" providerId="ADAL" clId="{6ED98DBE-5CCF-4D9C-A41D-AF864124A388}" dt="2021-06-24T11:05:00.079" v="631" actId="1076"/>
          <ac:spMkLst>
            <pc:docMk/>
            <pc:sldMk cId="1646770443" sldId="258"/>
            <ac:spMk id="57" creationId="{6B067F01-8D5E-4395-BE7D-D93B1B03CE09}"/>
          </ac:spMkLst>
        </pc:spChg>
        <pc:spChg chg="add mod">
          <ac:chgData name="Seelen, BMJG (Bernhard)" userId="8c651d8e-946e-4948-8a64-4c10bca0126f" providerId="ADAL" clId="{6ED98DBE-5CCF-4D9C-A41D-AF864124A388}" dt="2021-06-24T11:18:43.736" v="858" actId="1076"/>
          <ac:spMkLst>
            <pc:docMk/>
            <pc:sldMk cId="1646770443" sldId="258"/>
            <ac:spMk id="58" creationId="{B889EDE5-33EE-4BD7-B9A7-E6BB3A888A04}"/>
          </ac:spMkLst>
        </pc:spChg>
        <pc:spChg chg="add mod">
          <ac:chgData name="Seelen, BMJG (Bernhard)" userId="8c651d8e-946e-4948-8a64-4c10bca0126f" providerId="ADAL" clId="{6ED98DBE-5CCF-4D9C-A41D-AF864124A388}" dt="2021-06-24T11:18:48.804" v="859" actId="1076"/>
          <ac:spMkLst>
            <pc:docMk/>
            <pc:sldMk cId="1646770443" sldId="258"/>
            <ac:spMk id="59" creationId="{72A25FC1-9D51-4BEE-B539-58E36E593BF3}"/>
          </ac:spMkLst>
        </pc:spChg>
        <pc:spChg chg="add mod">
          <ac:chgData name="Seelen, BMJG (Bernhard)" userId="8c651d8e-946e-4948-8a64-4c10bca0126f" providerId="ADAL" clId="{6ED98DBE-5CCF-4D9C-A41D-AF864124A388}" dt="2021-06-24T11:19:00.388" v="860" actId="1076"/>
          <ac:spMkLst>
            <pc:docMk/>
            <pc:sldMk cId="1646770443" sldId="258"/>
            <ac:spMk id="60" creationId="{7F8791CB-B948-463B-B296-DE025D4BE940}"/>
          </ac:spMkLst>
        </pc:spChg>
        <pc:spChg chg="add mod">
          <ac:chgData name="Seelen, BMJG (Bernhard)" userId="8c651d8e-946e-4948-8a64-4c10bca0126f" providerId="ADAL" clId="{6ED98DBE-5CCF-4D9C-A41D-AF864124A388}" dt="2021-06-24T11:19:22.746" v="862" actId="1076"/>
          <ac:spMkLst>
            <pc:docMk/>
            <pc:sldMk cId="1646770443" sldId="258"/>
            <ac:spMk id="61" creationId="{AC178A80-FFC3-4007-A4D9-33F69DD6E985}"/>
          </ac:spMkLst>
        </pc:spChg>
        <pc:spChg chg="add mod">
          <ac:chgData name="Seelen, BMJG (Bernhard)" userId="8c651d8e-946e-4948-8a64-4c10bca0126f" providerId="ADAL" clId="{6ED98DBE-5CCF-4D9C-A41D-AF864124A388}" dt="2021-06-24T11:16:46.785" v="838" actId="1076"/>
          <ac:spMkLst>
            <pc:docMk/>
            <pc:sldMk cId="1646770443" sldId="258"/>
            <ac:spMk id="62" creationId="{C9D5D20C-67A3-452A-BACB-1A05D1CF0B59}"/>
          </ac:spMkLst>
        </pc:spChg>
        <pc:spChg chg="add mod">
          <ac:chgData name="Seelen, BMJG (Bernhard)" userId="8c651d8e-946e-4948-8a64-4c10bca0126f" providerId="ADAL" clId="{6ED98DBE-5CCF-4D9C-A41D-AF864124A388}" dt="2021-06-24T11:11:17.197" v="767" actId="1076"/>
          <ac:spMkLst>
            <pc:docMk/>
            <pc:sldMk cId="1646770443" sldId="258"/>
            <ac:spMk id="64" creationId="{C56DC464-9804-41CA-B750-9257D8583C78}"/>
          </ac:spMkLst>
        </pc:spChg>
        <pc:spChg chg="add mod">
          <ac:chgData name="Seelen, BMJG (Bernhard)" userId="8c651d8e-946e-4948-8a64-4c10bca0126f" providerId="ADAL" clId="{6ED98DBE-5CCF-4D9C-A41D-AF864124A388}" dt="2021-06-24T12:04:18.836" v="1745" actId="1076"/>
          <ac:spMkLst>
            <pc:docMk/>
            <pc:sldMk cId="1646770443" sldId="258"/>
            <ac:spMk id="65" creationId="{B68DFBA6-9D2E-43A1-8B1E-B376CEF7008A}"/>
          </ac:spMkLst>
        </pc:spChg>
        <pc:spChg chg="add mod">
          <ac:chgData name="Seelen, BMJG (Bernhard)" userId="8c651d8e-946e-4948-8a64-4c10bca0126f" providerId="ADAL" clId="{6ED98DBE-5CCF-4D9C-A41D-AF864124A388}" dt="2021-06-24T12:04:40.444" v="1762" actId="20577"/>
          <ac:spMkLst>
            <pc:docMk/>
            <pc:sldMk cId="1646770443" sldId="258"/>
            <ac:spMk id="77" creationId="{9C071A8E-DA6C-4409-8172-57A361E4851B}"/>
          </ac:spMkLst>
        </pc:spChg>
        <pc:spChg chg="add mod">
          <ac:chgData name="Seelen, BMJG (Bernhard)" userId="8c651d8e-946e-4948-8a64-4c10bca0126f" providerId="ADAL" clId="{6ED98DBE-5CCF-4D9C-A41D-AF864124A388}" dt="2021-06-24T12:05:31.963" v="1770"/>
          <ac:spMkLst>
            <pc:docMk/>
            <pc:sldMk cId="1646770443" sldId="258"/>
            <ac:spMk id="79" creationId="{65449CC8-7A10-406E-BC31-A3E5DE6C02C9}"/>
          </ac:spMkLst>
        </pc:spChg>
        <pc:spChg chg="add mod">
          <ac:chgData name="Seelen, BMJG (Bernhard)" userId="8c651d8e-946e-4948-8a64-4c10bca0126f" providerId="ADAL" clId="{6ED98DBE-5CCF-4D9C-A41D-AF864124A388}" dt="2021-06-24T11:19:04.444" v="861" actId="14100"/>
          <ac:spMkLst>
            <pc:docMk/>
            <pc:sldMk cId="1646770443" sldId="258"/>
            <ac:spMk id="102" creationId="{85AE09A2-942F-49E9-82ED-2936F50AE57A}"/>
          </ac:spMkLst>
        </pc:spChg>
        <pc:spChg chg="add mod">
          <ac:chgData name="Seelen, BMJG (Bernhard)" userId="8c651d8e-946e-4948-8a64-4c10bca0126f" providerId="ADAL" clId="{6ED98DBE-5CCF-4D9C-A41D-AF864124A388}" dt="2021-06-24T11:28:16.177" v="978"/>
          <ac:spMkLst>
            <pc:docMk/>
            <pc:sldMk cId="1646770443" sldId="258"/>
            <ac:spMk id="110" creationId="{E9C85F45-4DF8-489F-95B6-951CB2C8CCA4}"/>
          </ac:spMkLst>
        </pc:spChg>
        <pc:picChg chg="add del mod">
          <ac:chgData name="Seelen, BMJG (Bernhard)" userId="8c651d8e-946e-4948-8a64-4c10bca0126f" providerId="ADAL" clId="{6ED98DBE-5CCF-4D9C-A41D-AF864124A388}" dt="2021-06-24T11:07:55.769" v="708" actId="478"/>
          <ac:picMkLst>
            <pc:docMk/>
            <pc:sldMk cId="1646770443" sldId="258"/>
            <ac:picMk id="2" creationId="{440F22BE-3ABB-4726-B2A7-8C85C42D3895}"/>
          </ac:picMkLst>
        </pc:picChg>
        <pc:picChg chg="add mod">
          <ac:chgData name="Seelen, BMJG (Bernhard)" userId="8c651d8e-946e-4948-8a64-4c10bca0126f" providerId="ADAL" clId="{6ED98DBE-5CCF-4D9C-A41D-AF864124A388}" dt="2021-06-24T11:09:07.828" v="716" actId="1076"/>
          <ac:picMkLst>
            <pc:docMk/>
            <pc:sldMk cId="1646770443" sldId="258"/>
            <ac:picMk id="6" creationId="{0A0B331D-90F5-4EBA-AD90-381C627A9101}"/>
          </ac:picMkLst>
        </pc:picChg>
        <pc:picChg chg="add mod">
          <ac:chgData name="Seelen, BMJG (Bernhard)" userId="8c651d8e-946e-4948-8a64-4c10bca0126f" providerId="ADAL" clId="{6ED98DBE-5CCF-4D9C-A41D-AF864124A388}" dt="2021-06-24T11:18:18.691" v="856" actId="1076"/>
          <ac:picMkLst>
            <pc:docMk/>
            <pc:sldMk cId="1646770443" sldId="258"/>
            <ac:picMk id="63" creationId="{336CDBF6-2378-4C3E-8B3E-150AEFA8ABF7}"/>
          </ac:picMkLst>
        </pc:picChg>
        <pc:picChg chg="add mod">
          <ac:chgData name="Seelen, BMJG (Bernhard)" userId="8c651d8e-946e-4948-8a64-4c10bca0126f" providerId="ADAL" clId="{6ED98DBE-5CCF-4D9C-A41D-AF864124A388}" dt="2021-06-24T11:44:18.343" v="1294"/>
          <ac:picMkLst>
            <pc:docMk/>
            <pc:sldMk cId="1646770443" sldId="258"/>
            <ac:picMk id="75" creationId="{AD3EDA19-971B-4395-92C9-E813F901BF1F}"/>
          </ac:picMkLst>
        </pc:picChg>
        <pc:picChg chg="add mod">
          <ac:chgData name="Seelen, BMJG (Bernhard)" userId="8c651d8e-946e-4948-8a64-4c10bca0126f" providerId="ADAL" clId="{6ED98DBE-5CCF-4D9C-A41D-AF864124A388}" dt="2021-06-24T11:14:51.529" v="819" actId="1076"/>
          <ac:picMkLst>
            <pc:docMk/>
            <pc:sldMk cId="1646770443" sldId="258"/>
            <ac:picMk id="92" creationId="{3736D032-7259-45B9-8495-DB09C271E3B4}"/>
          </ac:picMkLst>
        </pc:picChg>
        <pc:picChg chg="add mod">
          <ac:chgData name="Seelen, BMJG (Bernhard)" userId="8c651d8e-946e-4948-8a64-4c10bca0126f" providerId="ADAL" clId="{6ED98DBE-5CCF-4D9C-A41D-AF864124A388}" dt="2021-06-24T11:28:16.177" v="978"/>
          <ac:picMkLst>
            <pc:docMk/>
            <pc:sldMk cId="1646770443" sldId="258"/>
            <ac:picMk id="111" creationId="{F3030CB2-F8DA-4C98-9D44-8DD820494D38}"/>
          </ac:picMkLst>
        </pc:picChg>
        <pc:cxnChg chg="del">
          <ac:chgData name="Seelen, BMJG (Bernhard)" userId="8c651d8e-946e-4948-8a64-4c10bca0126f" providerId="ADAL" clId="{6ED98DBE-5CCF-4D9C-A41D-AF864124A388}" dt="2021-06-24T10:59:50.777" v="425" actId="478"/>
          <ac:cxnSpMkLst>
            <pc:docMk/>
            <pc:sldMk cId="1646770443" sldId="258"/>
            <ac:cxnSpMk id="8" creationId="{7124B9AF-672D-40F0-B976-EDE055C62682}"/>
          </ac:cxnSpMkLst>
        </pc:cxnChg>
        <pc:cxnChg chg="add mod">
          <ac:chgData name="Seelen, BMJG (Bernhard)" userId="8c651d8e-946e-4948-8a64-4c10bca0126f" providerId="ADAL" clId="{6ED98DBE-5CCF-4D9C-A41D-AF864124A388}" dt="2021-06-24T10:59:46.947" v="424"/>
          <ac:cxnSpMkLst>
            <pc:docMk/>
            <pc:sldMk cId="1646770443" sldId="258"/>
            <ac:cxnSpMk id="40" creationId="{01006F48-A89C-44E9-A09A-3754169A1701}"/>
          </ac:cxnSpMkLst>
        </pc:cxnChg>
        <pc:cxnChg chg="add mod">
          <ac:chgData name="Seelen, BMJG (Bernhard)" userId="8c651d8e-946e-4948-8a64-4c10bca0126f" providerId="ADAL" clId="{6ED98DBE-5CCF-4D9C-A41D-AF864124A388}" dt="2021-06-24T11:11:39.586" v="771" actId="14100"/>
          <ac:cxnSpMkLst>
            <pc:docMk/>
            <pc:sldMk cId="1646770443" sldId="258"/>
            <ac:cxnSpMk id="66" creationId="{1F3328B3-C8C9-474D-BF59-5A42D34EF4B0}"/>
          </ac:cxnSpMkLst>
        </pc:cxnChg>
        <pc:cxnChg chg="add mod">
          <ac:chgData name="Seelen, BMJG (Bernhard)" userId="8c651d8e-946e-4948-8a64-4c10bca0126f" providerId="ADAL" clId="{6ED98DBE-5CCF-4D9C-A41D-AF864124A388}" dt="2021-06-24T11:11:52.517" v="775" actId="14100"/>
          <ac:cxnSpMkLst>
            <pc:docMk/>
            <pc:sldMk cId="1646770443" sldId="258"/>
            <ac:cxnSpMk id="67" creationId="{D7B5AAD0-855B-403B-9B2F-3217FA3DFE91}"/>
          </ac:cxnSpMkLst>
        </pc:cxnChg>
        <pc:cxnChg chg="add mod">
          <ac:chgData name="Seelen, BMJG (Bernhard)" userId="8c651d8e-946e-4948-8a64-4c10bca0126f" providerId="ADAL" clId="{6ED98DBE-5CCF-4D9C-A41D-AF864124A388}" dt="2021-06-24T11:12:08.988" v="779" actId="14100"/>
          <ac:cxnSpMkLst>
            <pc:docMk/>
            <pc:sldMk cId="1646770443" sldId="258"/>
            <ac:cxnSpMk id="68" creationId="{88D786A4-5E07-49AA-987A-0F2326BCD511}"/>
          </ac:cxnSpMkLst>
        </pc:cxnChg>
        <pc:cxnChg chg="add mod">
          <ac:chgData name="Seelen, BMJG (Bernhard)" userId="8c651d8e-946e-4948-8a64-4c10bca0126f" providerId="ADAL" clId="{6ED98DBE-5CCF-4D9C-A41D-AF864124A388}" dt="2021-06-24T11:12:16.875" v="782" actId="14100"/>
          <ac:cxnSpMkLst>
            <pc:docMk/>
            <pc:sldMk cId="1646770443" sldId="258"/>
            <ac:cxnSpMk id="69" creationId="{81E3DD0A-00E7-4E74-8360-77C17483EF33}"/>
          </ac:cxnSpMkLst>
        </pc:cxnChg>
        <pc:cxnChg chg="add mod">
          <ac:chgData name="Seelen, BMJG (Bernhard)" userId="8c651d8e-946e-4948-8a64-4c10bca0126f" providerId="ADAL" clId="{6ED98DBE-5CCF-4D9C-A41D-AF864124A388}" dt="2021-06-24T11:12:35.696" v="788" actId="14100"/>
          <ac:cxnSpMkLst>
            <pc:docMk/>
            <pc:sldMk cId="1646770443" sldId="258"/>
            <ac:cxnSpMk id="70" creationId="{508F2ECB-D4A2-46BF-815B-1CD03ACEED6D}"/>
          </ac:cxnSpMkLst>
        </pc:cxnChg>
        <pc:cxnChg chg="add mod">
          <ac:chgData name="Seelen, BMJG (Bernhard)" userId="8c651d8e-946e-4948-8a64-4c10bca0126f" providerId="ADAL" clId="{6ED98DBE-5CCF-4D9C-A41D-AF864124A388}" dt="2021-06-24T11:12:42.908" v="791" actId="14100"/>
          <ac:cxnSpMkLst>
            <pc:docMk/>
            <pc:sldMk cId="1646770443" sldId="258"/>
            <ac:cxnSpMk id="74" creationId="{5163F143-A331-4DF2-AC79-96075CB24622}"/>
          </ac:cxnSpMkLst>
        </pc:cxnChg>
        <pc:cxnChg chg="add mod">
          <ac:chgData name="Seelen, BMJG (Bernhard)" userId="8c651d8e-946e-4948-8a64-4c10bca0126f" providerId="ADAL" clId="{6ED98DBE-5CCF-4D9C-A41D-AF864124A388}" dt="2021-06-24T11:12:53.372" v="794" actId="14100"/>
          <ac:cxnSpMkLst>
            <pc:docMk/>
            <pc:sldMk cId="1646770443" sldId="258"/>
            <ac:cxnSpMk id="76" creationId="{9833B318-A9CA-45F1-9E2C-8DE229A8F6E7}"/>
          </ac:cxnSpMkLst>
        </pc:cxnChg>
        <pc:cxnChg chg="add mod">
          <ac:chgData name="Seelen, BMJG (Bernhard)" userId="8c651d8e-946e-4948-8a64-4c10bca0126f" providerId="ADAL" clId="{6ED98DBE-5CCF-4D9C-A41D-AF864124A388}" dt="2021-06-24T11:13:20.289" v="801" actId="14100"/>
          <ac:cxnSpMkLst>
            <pc:docMk/>
            <pc:sldMk cId="1646770443" sldId="258"/>
            <ac:cxnSpMk id="78" creationId="{3E12429A-3EC9-4003-9FB7-B667E551B7D8}"/>
          </ac:cxnSpMkLst>
        </pc:cxnChg>
        <pc:cxnChg chg="add mod">
          <ac:chgData name="Seelen, BMJG (Bernhard)" userId="8c651d8e-946e-4948-8a64-4c10bca0126f" providerId="ADAL" clId="{6ED98DBE-5CCF-4D9C-A41D-AF864124A388}" dt="2021-06-24T11:13:39.985" v="808" actId="14100"/>
          <ac:cxnSpMkLst>
            <pc:docMk/>
            <pc:sldMk cId="1646770443" sldId="258"/>
            <ac:cxnSpMk id="83" creationId="{E79B140E-1930-4333-947F-3E4D0E6CCE3B}"/>
          </ac:cxnSpMkLst>
        </pc:cxnChg>
        <pc:cxnChg chg="add mod">
          <ac:chgData name="Seelen, BMJG (Bernhard)" userId="8c651d8e-946e-4948-8a64-4c10bca0126f" providerId="ADAL" clId="{6ED98DBE-5CCF-4D9C-A41D-AF864124A388}" dt="2021-06-24T11:13:52.215" v="812" actId="14100"/>
          <ac:cxnSpMkLst>
            <pc:docMk/>
            <pc:sldMk cId="1646770443" sldId="258"/>
            <ac:cxnSpMk id="89" creationId="{D323563B-7EA7-49BD-9177-9B4BF5AAE461}"/>
          </ac:cxnSpMkLst>
        </pc:cxnChg>
        <pc:cxnChg chg="add mod">
          <ac:chgData name="Seelen, BMJG (Bernhard)" userId="8c651d8e-946e-4948-8a64-4c10bca0126f" providerId="ADAL" clId="{6ED98DBE-5CCF-4D9C-A41D-AF864124A388}" dt="2021-06-24T11:16:46.785" v="838" actId="1076"/>
          <ac:cxnSpMkLst>
            <pc:docMk/>
            <pc:sldMk cId="1646770443" sldId="258"/>
            <ac:cxnSpMk id="93" creationId="{7DD7A159-22C5-412E-A8B8-0DB355A5F500}"/>
          </ac:cxnSpMkLst>
        </pc:cxnChg>
        <pc:cxnChg chg="add del mod">
          <ac:chgData name="Seelen, BMJG (Bernhard)" userId="8c651d8e-946e-4948-8a64-4c10bca0126f" providerId="ADAL" clId="{6ED98DBE-5CCF-4D9C-A41D-AF864124A388}" dt="2021-06-24T11:15:49.966" v="831" actId="478"/>
          <ac:cxnSpMkLst>
            <pc:docMk/>
            <pc:sldMk cId="1646770443" sldId="258"/>
            <ac:cxnSpMk id="100" creationId="{E8A0251F-4E7D-4622-AA02-492C6514F589}"/>
          </ac:cxnSpMkLst>
        </pc:cxnChg>
        <pc:cxnChg chg="add mod">
          <ac:chgData name="Seelen, BMJG (Bernhard)" userId="8c651d8e-946e-4948-8a64-4c10bca0126f" providerId="ADAL" clId="{6ED98DBE-5CCF-4D9C-A41D-AF864124A388}" dt="2021-06-24T11:17:01.150" v="841" actId="14100"/>
          <ac:cxnSpMkLst>
            <pc:docMk/>
            <pc:sldMk cId="1646770443" sldId="258"/>
            <ac:cxnSpMk id="104" creationId="{9C9B7E6F-FB91-4C0B-B304-1DC6CA6A1ED0}"/>
          </ac:cxnSpMkLst>
        </pc:cxnChg>
        <pc:cxnChg chg="add mod">
          <ac:chgData name="Seelen, BMJG (Bernhard)" userId="8c651d8e-946e-4948-8a64-4c10bca0126f" providerId="ADAL" clId="{6ED98DBE-5CCF-4D9C-A41D-AF864124A388}" dt="2021-06-24T11:17:14.139" v="845" actId="14100"/>
          <ac:cxnSpMkLst>
            <pc:docMk/>
            <pc:sldMk cId="1646770443" sldId="258"/>
            <ac:cxnSpMk id="106" creationId="{6FC6A186-2F58-41B3-8474-58D1DA1FE95F}"/>
          </ac:cxnSpMkLst>
        </pc:cxnChg>
        <pc:cxnChg chg="add mod">
          <ac:chgData name="Seelen, BMJG (Bernhard)" userId="8c651d8e-946e-4948-8a64-4c10bca0126f" providerId="ADAL" clId="{6ED98DBE-5CCF-4D9C-A41D-AF864124A388}" dt="2021-06-24T11:28:16.177" v="978"/>
          <ac:cxnSpMkLst>
            <pc:docMk/>
            <pc:sldMk cId="1646770443" sldId="258"/>
            <ac:cxnSpMk id="109" creationId="{35C8F8F2-8B23-468C-A2D4-40B9F23C1B43}"/>
          </ac:cxnSpMkLst>
        </pc:cxnChg>
      </pc:sldChg>
      <pc:sldChg chg="del">
        <pc:chgData name="Seelen, BMJG (Bernhard)" userId="8c651d8e-946e-4948-8a64-4c10bca0126f" providerId="ADAL" clId="{6ED98DBE-5CCF-4D9C-A41D-AF864124A388}" dt="2021-06-24T07:31:40.221" v="0" actId="47"/>
        <pc:sldMkLst>
          <pc:docMk/>
          <pc:sldMk cId="3137028332" sldId="258"/>
        </pc:sldMkLst>
      </pc:sldChg>
      <pc:sldChg chg="addSp delSp modSp add mod modAnim">
        <pc:chgData name="Seelen, BMJG (Bernhard)" userId="8c651d8e-946e-4948-8a64-4c10bca0126f" providerId="ADAL" clId="{6ED98DBE-5CCF-4D9C-A41D-AF864124A388}" dt="2021-06-24T12:13:41.592" v="1843"/>
        <pc:sldMkLst>
          <pc:docMk/>
          <pc:sldMk cId="2791621041" sldId="259"/>
        </pc:sldMkLst>
        <pc:spChg chg="add mod">
          <ac:chgData name="Seelen, BMJG (Bernhard)" userId="8c651d8e-946e-4948-8a64-4c10bca0126f" providerId="ADAL" clId="{6ED98DBE-5CCF-4D9C-A41D-AF864124A388}" dt="2021-06-24T11:41:35.484" v="1277" actId="1076"/>
          <ac:spMkLst>
            <pc:docMk/>
            <pc:sldMk cId="2791621041" sldId="259"/>
            <ac:spMk id="38" creationId="{D7AD4858-FF20-42AD-84B1-281AF670F426}"/>
          </ac:spMkLst>
        </pc:spChg>
        <pc:spChg chg="add mod">
          <ac:chgData name="Seelen, BMJG (Bernhard)" userId="8c651d8e-946e-4948-8a64-4c10bca0126f" providerId="ADAL" clId="{6ED98DBE-5CCF-4D9C-A41D-AF864124A388}" dt="2021-06-24T11:41:42.044" v="1279" actId="1076"/>
          <ac:spMkLst>
            <pc:docMk/>
            <pc:sldMk cId="2791621041" sldId="259"/>
            <ac:spMk id="72" creationId="{5FE94AD0-4C9F-4881-9519-426BACD37A64}"/>
          </ac:spMkLst>
        </pc:spChg>
        <pc:spChg chg="add mod">
          <ac:chgData name="Seelen, BMJG (Bernhard)" userId="8c651d8e-946e-4948-8a64-4c10bca0126f" providerId="ADAL" clId="{6ED98DBE-5CCF-4D9C-A41D-AF864124A388}" dt="2021-06-24T11:41:39.123" v="1278" actId="1076"/>
          <ac:spMkLst>
            <pc:docMk/>
            <pc:sldMk cId="2791621041" sldId="259"/>
            <ac:spMk id="73" creationId="{B361DBC9-DC8D-4193-A334-850EB98FF03B}"/>
          </ac:spMkLst>
        </pc:spChg>
        <pc:spChg chg="add mod">
          <ac:chgData name="Seelen, BMJG (Bernhard)" userId="8c651d8e-946e-4948-8a64-4c10bca0126f" providerId="ADAL" clId="{6ED98DBE-5CCF-4D9C-A41D-AF864124A388}" dt="2021-06-24T11:39:06.322" v="1268" actId="1076"/>
          <ac:spMkLst>
            <pc:docMk/>
            <pc:sldMk cId="2791621041" sldId="259"/>
            <ac:spMk id="75" creationId="{7C48C53B-282B-4291-A4AC-74C979373D56}"/>
          </ac:spMkLst>
        </pc:spChg>
        <pc:spChg chg="add mod">
          <ac:chgData name="Seelen, BMJG (Bernhard)" userId="8c651d8e-946e-4948-8a64-4c10bca0126f" providerId="ADAL" clId="{6ED98DBE-5CCF-4D9C-A41D-AF864124A388}" dt="2021-06-24T11:30:54.258" v="1018" actId="1076"/>
          <ac:spMkLst>
            <pc:docMk/>
            <pc:sldMk cId="2791621041" sldId="259"/>
            <ac:spMk id="77" creationId="{A38841F0-638D-4EFD-A93D-F12F92823E58}"/>
          </ac:spMkLst>
        </pc:spChg>
        <pc:spChg chg="add mod">
          <ac:chgData name="Seelen, BMJG (Bernhard)" userId="8c651d8e-946e-4948-8a64-4c10bca0126f" providerId="ADAL" clId="{6ED98DBE-5CCF-4D9C-A41D-AF864124A388}" dt="2021-06-24T11:26:39.704" v="948" actId="14100"/>
          <ac:spMkLst>
            <pc:docMk/>
            <pc:sldMk cId="2791621041" sldId="259"/>
            <ac:spMk id="80" creationId="{14383EEA-D7FC-4CAE-AC65-276615AFE21A}"/>
          </ac:spMkLst>
        </pc:spChg>
        <pc:spChg chg="add mod">
          <ac:chgData name="Seelen, BMJG (Bernhard)" userId="8c651d8e-946e-4948-8a64-4c10bca0126f" providerId="ADAL" clId="{6ED98DBE-5CCF-4D9C-A41D-AF864124A388}" dt="2021-06-24T11:31:18.801" v="1021" actId="1076"/>
          <ac:spMkLst>
            <pc:docMk/>
            <pc:sldMk cId="2791621041" sldId="259"/>
            <ac:spMk id="88" creationId="{C4CE71B7-FC35-4BF4-B1A3-140C2D3F567C}"/>
          </ac:spMkLst>
        </pc:spChg>
        <pc:spChg chg="add mod">
          <ac:chgData name="Seelen, BMJG (Bernhard)" userId="8c651d8e-946e-4948-8a64-4c10bca0126f" providerId="ADAL" clId="{6ED98DBE-5CCF-4D9C-A41D-AF864124A388}" dt="2021-06-24T11:31:31.125" v="1025" actId="1076"/>
          <ac:spMkLst>
            <pc:docMk/>
            <pc:sldMk cId="2791621041" sldId="259"/>
            <ac:spMk id="90" creationId="{60510FF0-2796-4FA3-B657-7A5910BEC964}"/>
          </ac:spMkLst>
        </pc:spChg>
        <pc:spChg chg="add mod">
          <ac:chgData name="Seelen, BMJG (Bernhard)" userId="8c651d8e-946e-4948-8a64-4c10bca0126f" providerId="ADAL" clId="{6ED98DBE-5CCF-4D9C-A41D-AF864124A388}" dt="2021-06-24T11:31:44.744" v="1048" actId="20577"/>
          <ac:spMkLst>
            <pc:docMk/>
            <pc:sldMk cId="2791621041" sldId="259"/>
            <ac:spMk id="91" creationId="{11420771-5878-4D9D-8157-75D9DB68D2CD}"/>
          </ac:spMkLst>
        </pc:spChg>
        <pc:spChg chg="add mod">
          <ac:chgData name="Seelen, BMJG (Bernhard)" userId="8c651d8e-946e-4948-8a64-4c10bca0126f" providerId="ADAL" clId="{6ED98DBE-5CCF-4D9C-A41D-AF864124A388}" dt="2021-06-24T12:04:50.951" v="1763"/>
          <ac:spMkLst>
            <pc:docMk/>
            <pc:sldMk cId="2791621041" sldId="259"/>
            <ac:spMk id="96" creationId="{18EF0DC5-0B76-4EFB-A763-ACB3E7958ED5}"/>
          </ac:spMkLst>
        </pc:spChg>
        <pc:spChg chg="add mod">
          <ac:chgData name="Seelen, BMJG (Bernhard)" userId="8c651d8e-946e-4948-8a64-4c10bca0126f" providerId="ADAL" clId="{6ED98DBE-5CCF-4D9C-A41D-AF864124A388}" dt="2021-06-24T12:05:30.039" v="1769"/>
          <ac:spMkLst>
            <pc:docMk/>
            <pc:sldMk cId="2791621041" sldId="259"/>
            <ac:spMk id="97" creationId="{DAFF51BA-8273-4EF1-964F-431E0389FF1F}"/>
          </ac:spMkLst>
        </pc:spChg>
        <pc:picChg chg="add mod">
          <ac:chgData name="Seelen, BMJG (Bernhard)" userId="8c651d8e-946e-4948-8a64-4c10bca0126f" providerId="ADAL" clId="{6ED98DBE-5CCF-4D9C-A41D-AF864124A388}" dt="2021-06-24T11:27:57.450" v="977" actId="1076"/>
          <ac:picMkLst>
            <pc:docMk/>
            <pc:sldMk cId="2791621041" sldId="259"/>
            <ac:picMk id="7" creationId="{3BECB141-3A9F-47FA-87A2-A778FDB37462}"/>
          </ac:picMkLst>
        </pc:picChg>
        <pc:picChg chg="add mod">
          <ac:chgData name="Seelen, BMJG (Bernhard)" userId="8c651d8e-946e-4948-8a64-4c10bca0126f" providerId="ADAL" clId="{6ED98DBE-5CCF-4D9C-A41D-AF864124A388}" dt="2021-06-24T12:00:30.971" v="1718" actId="1076"/>
          <ac:picMkLst>
            <pc:docMk/>
            <pc:sldMk cId="2791621041" sldId="259"/>
            <ac:picMk id="71" creationId="{3C28A98D-8560-448C-A30B-ED1209CCA112}"/>
          </ac:picMkLst>
        </pc:picChg>
        <pc:picChg chg="add mod modCrop">
          <ac:chgData name="Seelen, BMJG (Bernhard)" userId="8c651d8e-946e-4948-8a64-4c10bca0126f" providerId="ADAL" clId="{6ED98DBE-5CCF-4D9C-A41D-AF864124A388}" dt="2021-06-24T12:00:25.359" v="1717" actId="1076"/>
          <ac:picMkLst>
            <pc:docMk/>
            <pc:sldMk cId="2791621041" sldId="259"/>
            <ac:picMk id="82" creationId="{6586770B-7EEC-4016-95CC-332B09E1DC88}"/>
          </ac:picMkLst>
        </pc:picChg>
        <pc:picChg chg="add mod modCrop">
          <ac:chgData name="Seelen, BMJG (Bernhard)" userId="8c651d8e-946e-4948-8a64-4c10bca0126f" providerId="ADAL" clId="{6ED98DBE-5CCF-4D9C-A41D-AF864124A388}" dt="2021-06-24T12:00:22.516" v="1716" actId="1076"/>
          <ac:picMkLst>
            <pc:docMk/>
            <pc:sldMk cId="2791621041" sldId="259"/>
            <ac:picMk id="84" creationId="{80A62878-9EC0-4C93-9EB7-9B5EE2C9D7B9}"/>
          </ac:picMkLst>
        </pc:picChg>
        <pc:picChg chg="add mod">
          <ac:chgData name="Seelen, BMJG (Bernhard)" userId="8c651d8e-946e-4948-8a64-4c10bca0126f" providerId="ADAL" clId="{6ED98DBE-5CCF-4D9C-A41D-AF864124A388}" dt="2021-06-24T11:37:04.535" v="1249" actId="1076"/>
          <ac:picMkLst>
            <pc:docMk/>
            <pc:sldMk cId="2791621041" sldId="259"/>
            <ac:picMk id="85" creationId="{AAEE6DBA-B6A7-47CC-9388-5091320D4175}"/>
          </ac:picMkLst>
        </pc:picChg>
        <pc:picChg chg="add del">
          <ac:chgData name="Seelen, BMJG (Bernhard)" userId="8c651d8e-946e-4948-8a64-4c10bca0126f" providerId="ADAL" clId="{6ED98DBE-5CCF-4D9C-A41D-AF864124A388}" dt="2021-06-24T11:37:43.685" v="1251" actId="478"/>
          <ac:picMkLst>
            <pc:docMk/>
            <pc:sldMk cId="2791621041" sldId="259"/>
            <ac:picMk id="86" creationId="{A5D83831-A750-43AB-8428-ADEC52047429}"/>
          </ac:picMkLst>
        </pc:picChg>
        <pc:picChg chg="add mod modCrop">
          <ac:chgData name="Seelen, BMJG (Bernhard)" userId="8c651d8e-946e-4948-8a64-4c10bca0126f" providerId="ADAL" clId="{6ED98DBE-5CCF-4D9C-A41D-AF864124A388}" dt="2021-06-24T11:39:11.146" v="1269" actId="1076"/>
          <ac:picMkLst>
            <pc:docMk/>
            <pc:sldMk cId="2791621041" sldId="259"/>
            <ac:picMk id="87" creationId="{9D430AB7-FD32-4045-992E-E7587174D8C9}"/>
          </ac:picMkLst>
        </pc:picChg>
        <pc:picChg chg="add mod">
          <ac:chgData name="Seelen, BMJG (Bernhard)" userId="8c651d8e-946e-4948-8a64-4c10bca0126f" providerId="ADAL" clId="{6ED98DBE-5CCF-4D9C-A41D-AF864124A388}" dt="2021-06-24T11:44:20.237" v="1295"/>
          <ac:picMkLst>
            <pc:docMk/>
            <pc:sldMk cId="2791621041" sldId="259"/>
            <ac:picMk id="94" creationId="{39214406-4861-465F-9E40-55B345343261}"/>
          </ac:picMkLst>
        </pc:picChg>
        <pc:picChg chg="add mod">
          <ac:chgData name="Seelen, BMJG (Bernhard)" userId="8c651d8e-946e-4948-8a64-4c10bca0126f" providerId="ADAL" clId="{6ED98DBE-5CCF-4D9C-A41D-AF864124A388}" dt="2021-06-24T12:00:19.326" v="1715"/>
          <ac:picMkLst>
            <pc:docMk/>
            <pc:sldMk cId="2791621041" sldId="259"/>
            <ac:picMk id="95" creationId="{09257DAF-1099-47E8-9F6A-6C8EACB95973}"/>
          </ac:picMkLst>
        </pc:picChg>
        <pc:picChg chg="add mod">
          <ac:chgData name="Seelen, BMJG (Bernhard)" userId="8c651d8e-946e-4948-8a64-4c10bca0126f" providerId="ADAL" clId="{6ED98DBE-5CCF-4D9C-A41D-AF864124A388}" dt="2021-06-24T12:13:19.579" v="1833" actId="1076"/>
          <ac:picMkLst>
            <pc:docMk/>
            <pc:sldMk cId="2791621041" sldId="259"/>
            <ac:picMk id="98" creationId="{A22402DB-DDEE-486C-A72A-5063E99A94EC}"/>
          </ac:picMkLst>
        </pc:picChg>
        <pc:cxnChg chg="add mod">
          <ac:chgData name="Seelen, BMJG (Bernhard)" userId="8c651d8e-946e-4948-8a64-4c10bca0126f" providerId="ADAL" clId="{6ED98DBE-5CCF-4D9C-A41D-AF864124A388}" dt="2021-06-24T11:26:24.287" v="940" actId="14100"/>
          <ac:cxnSpMkLst>
            <pc:docMk/>
            <pc:sldMk cId="2791621041" sldId="259"/>
            <ac:cxnSpMk id="79" creationId="{47E76477-98D7-4BFC-B4F6-F8CD370175B7}"/>
          </ac:cxnSpMkLst>
        </pc:cxnChg>
        <pc:cxnChg chg="add mod">
          <ac:chgData name="Seelen, BMJG (Bernhard)" userId="8c651d8e-946e-4948-8a64-4c10bca0126f" providerId="ADAL" clId="{6ED98DBE-5CCF-4D9C-A41D-AF864124A388}" dt="2021-06-24T11:30:01.348" v="1008" actId="14100"/>
          <ac:cxnSpMkLst>
            <pc:docMk/>
            <pc:sldMk cId="2791621041" sldId="259"/>
            <ac:cxnSpMk id="81" creationId="{6CA8AA2D-9D92-4A28-B97C-37331901E522}"/>
          </ac:cxnSpMkLst>
        </pc:cxnChg>
      </pc:sldChg>
      <pc:sldChg chg="del">
        <pc:chgData name="Seelen, BMJG (Bernhard)" userId="8c651d8e-946e-4948-8a64-4c10bca0126f" providerId="ADAL" clId="{6ED98DBE-5CCF-4D9C-A41D-AF864124A388}" dt="2021-06-24T07:31:40.891" v="1" actId="47"/>
        <pc:sldMkLst>
          <pc:docMk/>
          <pc:sldMk cId="3037336069" sldId="259"/>
        </pc:sldMkLst>
      </pc:sldChg>
      <pc:sldChg chg="del">
        <pc:chgData name="Seelen, BMJG (Bernhard)" userId="8c651d8e-946e-4948-8a64-4c10bca0126f" providerId="ADAL" clId="{6ED98DBE-5CCF-4D9C-A41D-AF864124A388}" dt="2021-06-24T07:31:41.454" v="2" actId="47"/>
        <pc:sldMkLst>
          <pc:docMk/>
          <pc:sldMk cId="2115688644" sldId="260"/>
        </pc:sldMkLst>
      </pc:sldChg>
      <pc:sldChg chg="addSp delSp modSp add mod modAnim">
        <pc:chgData name="Seelen, BMJG (Bernhard)" userId="8c651d8e-946e-4948-8a64-4c10bca0126f" providerId="ADAL" clId="{6ED98DBE-5CCF-4D9C-A41D-AF864124A388}" dt="2021-06-24T13:27:44.009" v="1886" actId="14100"/>
        <pc:sldMkLst>
          <pc:docMk/>
          <pc:sldMk cId="2207949691" sldId="260"/>
        </pc:sldMkLst>
        <pc:spChg chg="add del mod">
          <ac:chgData name="Seelen, BMJG (Bernhard)" userId="8c651d8e-946e-4948-8a64-4c10bca0126f" providerId="ADAL" clId="{6ED98DBE-5CCF-4D9C-A41D-AF864124A388}" dt="2021-06-24T11:54:25.678" v="1640" actId="478"/>
          <ac:spMkLst>
            <pc:docMk/>
            <pc:sldMk cId="2207949691" sldId="260"/>
            <ac:spMk id="86" creationId="{CA05D877-F7E9-4BD1-B1CD-EB05805F9055}"/>
          </ac:spMkLst>
        </pc:spChg>
        <pc:spChg chg="add mod">
          <ac:chgData name="Seelen, BMJG (Bernhard)" userId="8c651d8e-946e-4948-8a64-4c10bca0126f" providerId="ADAL" clId="{6ED98DBE-5CCF-4D9C-A41D-AF864124A388}" dt="2021-06-24T11:58:37.808" v="1704" actId="688"/>
          <ac:spMkLst>
            <pc:docMk/>
            <pc:sldMk cId="2207949691" sldId="260"/>
            <ac:spMk id="95" creationId="{D36DC940-5EA8-4947-A2A6-C5F93B4E5D30}"/>
          </ac:spMkLst>
        </pc:spChg>
        <pc:spChg chg="add mod">
          <ac:chgData name="Seelen, BMJG (Bernhard)" userId="8c651d8e-946e-4948-8a64-4c10bca0126f" providerId="ADAL" clId="{6ED98DBE-5CCF-4D9C-A41D-AF864124A388}" dt="2021-06-24T11:48:06.888" v="1414" actId="20577"/>
          <ac:spMkLst>
            <pc:docMk/>
            <pc:sldMk cId="2207949691" sldId="260"/>
            <ac:spMk id="96" creationId="{4301C561-B0F8-4EEE-9B47-BF98CCA1FD97}"/>
          </ac:spMkLst>
        </pc:spChg>
        <pc:spChg chg="add mod">
          <ac:chgData name="Seelen, BMJG (Bernhard)" userId="8c651d8e-946e-4948-8a64-4c10bca0126f" providerId="ADAL" clId="{6ED98DBE-5CCF-4D9C-A41D-AF864124A388}" dt="2021-06-24T11:48:21.745" v="1445" actId="20577"/>
          <ac:spMkLst>
            <pc:docMk/>
            <pc:sldMk cId="2207949691" sldId="260"/>
            <ac:spMk id="97" creationId="{E9271776-7C30-4C2E-80C0-66DB216EE5E1}"/>
          </ac:spMkLst>
        </pc:spChg>
        <pc:spChg chg="add mod">
          <ac:chgData name="Seelen, BMJG (Bernhard)" userId="8c651d8e-946e-4948-8a64-4c10bca0126f" providerId="ADAL" clId="{6ED98DBE-5CCF-4D9C-A41D-AF864124A388}" dt="2021-06-24T11:49:04.658" v="1486" actId="122"/>
          <ac:spMkLst>
            <pc:docMk/>
            <pc:sldMk cId="2207949691" sldId="260"/>
            <ac:spMk id="98" creationId="{85A4265B-C506-4BB5-B5EC-B17CF54E7E1B}"/>
          </ac:spMkLst>
        </pc:spChg>
        <pc:spChg chg="add mod">
          <ac:chgData name="Seelen, BMJG (Bernhard)" userId="8c651d8e-946e-4948-8a64-4c10bca0126f" providerId="ADAL" clId="{6ED98DBE-5CCF-4D9C-A41D-AF864124A388}" dt="2021-06-24T11:54:20.093" v="1639" actId="14100"/>
          <ac:spMkLst>
            <pc:docMk/>
            <pc:sldMk cId="2207949691" sldId="260"/>
            <ac:spMk id="99" creationId="{F917B41E-C69B-4883-A342-09E0C2A8C4CF}"/>
          </ac:spMkLst>
        </pc:spChg>
        <pc:spChg chg="add mod">
          <ac:chgData name="Seelen, BMJG (Bernhard)" userId="8c651d8e-946e-4948-8a64-4c10bca0126f" providerId="ADAL" clId="{6ED98DBE-5CCF-4D9C-A41D-AF864124A388}" dt="2021-06-24T11:52:59.050" v="1626" actId="1076"/>
          <ac:spMkLst>
            <pc:docMk/>
            <pc:sldMk cId="2207949691" sldId="260"/>
            <ac:spMk id="100" creationId="{09DF46D2-0AFB-4020-BCBE-B048C99DA6AD}"/>
          </ac:spMkLst>
        </pc:spChg>
        <pc:spChg chg="add mod">
          <ac:chgData name="Seelen, BMJG (Bernhard)" userId="8c651d8e-946e-4948-8a64-4c10bca0126f" providerId="ADAL" clId="{6ED98DBE-5CCF-4D9C-A41D-AF864124A388}" dt="2021-06-24T11:53:10.640" v="1628" actId="1076"/>
          <ac:spMkLst>
            <pc:docMk/>
            <pc:sldMk cId="2207949691" sldId="260"/>
            <ac:spMk id="101" creationId="{F625C357-4BD0-488A-AE0F-B0B46A616964}"/>
          </ac:spMkLst>
        </pc:spChg>
        <pc:spChg chg="add mod">
          <ac:chgData name="Seelen, BMJG (Bernhard)" userId="8c651d8e-946e-4948-8a64-4c10bca0126f" providerId="ADAL" clId="{6ED98DBE-5CCF-4D9C-A41D-AF864124A388}" dt="2021-06-24T11:57:27.539" v="1695" actId="12"/>
          <ac:spMkLst>
            <pc:docMk/>
            <pc:sldMk cId="2207949691" sldId="260"/>
            <ac:spMk id="103" creationId="{0B87B35E-C6AA-4823-AA44-162270553E0D}"/>
          </ac:spMkLst>
        </pc:spChg>
        <pc:spChg chg="add mod">
          <ac:chgData name="Seelen, BMJG (Bernhard)" userId="8c651d8e-946e-4948-8a64-4c10bca0126f" providerId="ADAL" clId="{6ED98DBE-5CCF-4D9C-A41D-AF864124A388}" dt="2021-06-24T11:55:54.630" v="1666" actId="692"/>
          <ac:spMkLst>
            <pc:docMk/>
            <pc:sldMk cId="2207949691" sldId="260"/>
            <ac:spMk id="110" creationId="{50009DF2-5C10-446C-8241-4CCAC9A901A5}"/>
          </ac:spMkLst>
        </pc:spChg>
        <pc:spChg chg="add mod">
          <ac:chgData name="Seelen, BMJG (Bernhard)" userId="8c651d8e-946e-4948-8a64-4c10bca0126f" providerId="ADAL" clId="{6ED98DBE-5CCF-4D9C-A41D-AF864124A388}" dt="2021-06-24T11:55:28.873" v="1663" actId="1076"/>
          <ac:spMkLst>
            <pc:docMk/>
            <pc:sldMk cId="2207949691" sldId="260"/>
            <ac:spMk id="111" creationId="{4A8ED7A5-C6B0-4BEA-AD14-07DC2A6F2F69}"/>
          </ac:spMkLst>
        </pc:spChg>
        <pc:spChg chg="add mod">
          <ac:chgData name="Seelen, BMJG (Bernhard)" userId="8c651d8e-946e-4948-8a64-4c10bca0126f" providerId="ADAL" clId="{6ED98DBE-5CCF-4D9C-A41D-AF864124A388}" dt="2021-06-24T11:56:59.358" v="1688" actId="404"/>
          <ac:spMkLst>
            <pc:docMk/>
            <pc:sldMk cId="2207949691" sldId="260"/>
            <ac:spMk id="112" creationId="{6DCA72CA-64B6-4FAE-9CAA-276B51D2BD86}"/>
          </ac:spMkLst>
        </pc:spChg>
        <pc:spChg chg="add mod">
          <ac:chgData name="Seelen, BMJG (Bernhard)" userId="8c651d8e-946e-4948-8a64-4c10bca0126f" providerId="ADAL" clId="{6ED98DBE-5CCF-4D9C-A41D-AF864124A388}" dt="2021-06-24T13:26:07.544" v="1869" actId="6549"/>
          <ac:spMkLst>
            <pc:docMk/>
            <pc:sldMk cId="2207949691" sldId="260"/>
            <ac:spMk id="114" creationId="{7099FD25-931A-4BA6-86BC-F8F2B979006E}"/>
          </ac:spMkLst>
        </pc:spChg>
        <pc:spChg chg="add mod">
          <ac:chgData name="Seelen, BMJG (Bernhard)" userId="8c651d8e-946e-4948-8a64-4c10bca0126f" providerId="ADAL" clId="{6ED98DBE-5CCF-4D9C-A41D-AF864124A388}" dt="2021-06-24T12:05:01.154" v="1765"/>
          <ac:spMkLst>
            <pc:docMk/>
            <pc:sldMk cId="2207949691" sldId="260"/>
            <ac:spMk id="120" creationId="{4D6A2589-8A1E-4181-8F0A-22CEEFCC1861}"/>
          </ac:spMkLst>
        </pc:spChg>
        <pc:spChg chg="add mod">
          <ac:chgData name="Seelen, BMJG (Bernhard)" userId="8c651d8e-946e-4948-8a64-4c10bca0126f" providerId="ADAL" clId="{6ED98DBE-5CCF-4D9C-A41D-AF864124A388}" dt="2021-06-24T12:05:24.150" v="1768" actId="14100"/>
          <ac:spMkLst>
            <pc:docMk/>
            <pc:sldMk cId="2207949691" sldId="260"/>
            <ac:spMk id="121" creationId="{C7A55963-D7F7-46FF-B7FF-95D6AE97B905}"/>
          </ac:spMkLst>
        </pc:spChg>
        <pc:picChg chg="add mod modCrop">
          <ac:chgData name="Seelen, BMJG (Bernhard)" userId="8c651d8e-946e-4948-8a64-4c10bca0126f" providerId="ADAL" clId="{6ED98DBE-5CCF-4D9C-A41D-AF864124A388}" dt="2021-06-24T11:47:42.610" v="1392" actId="1076"/>
          <ac:picMkLst>
            <pc:docMk/>
            <pc:sldMk cId="2207949691" sldId="260"/>
            <ac:picMk id="2" creationId="{F78A093C-B6D4-4163-883C-0933DA3860B9}"/>
          </ac:picMkLst>
        </pc:picChg>
        <pc:picChg chg="mod">
          <ac:chgData name="Seelen, BMJG (Bernhard)" userId="8c651d8e-946e-4948-8a64-4c10bca0126f" providerId="ADAL" clId="{6ED98DBE-5CCF-4D9C-A41D-AF864124A388}" dt="2021-06-24T11:59:47.207" v="1712" actId="1076"/>
          <ac:picMkLst>
            <pc:docMk/>
            <pc:sldMk cId="2207949691" sldId="260"/>
            <ac:picMk id="71" creationId="{3C28A98D-8560-448C-A30B-ED1209CCA112}"/>
          </ac:picMkLst>
        </pc:picChg>
        <pc:picChg chg="mod">
          <ac:chgData name="Seelen, BMJG (Bernhard)" userId="8c651d8e-946e-4948-8a64-4c10bca0126f" providerId="ADAL" clId="{6ED98DBE-5CCF-4D9C-A41D-AF864124A388}" dt="2021-06-24T11:59:43.115" v="1711" actId="1076"/>
          <ac:picMkLst>
            <pc:docMk/>
            <pc:sldMk cId="2207949691" sldId="260"/>
            <ac:picMk id="82" creationId="{6586770B-7EEC-4016-95CC-332B09E1DC88}"/>
          </ac:picMkLst>
        </pc:picChg>
        <pc:picChg chg="mod">
          <ac:chgData name="Seelen, BMJG (Bernhard)" userId="8c651d8e-946e-4948-8a64-4c10bca0126f" providerId="ADAL" clId="{6ED98DBE-5CCF-4D9C-A41D-AF864124A388}" dt="2021-06-24T11:59:40.127" v="1710" actId="1076"/>
          <ac:picMkLst>
            <pc:docMk/>
            <pc:sldMk cId="2207949691" sldId="260"/>
            <ac:picMk id="84" creationId="{80A62878-9EC0-4C93-9EB7-9B5EE2C9D7B9}"/>
          </ac:picMkLst>
        </pc:picChg>
        <pc:picChg chg="add mod">
          <ac:chgData name="Seelen, BMJG (Bernhard)" userId="8c651d8e-946e-4948-8a64-4c10bca0126f" providerId="ADAL" clId="{6ED98DBE-5CCF-4D9C-A41D-AF864124A388}" dt="2021-06-24T11:44:22.024" v="1296"/>
          <ac:picMkLst>
            <pc:docMk/>
            <pc:sldMk cId="2207949691" sldId="260"/>
            <ac:picMk id="94" creationId="{121F03C4-3B38-4A82-A8D4-A0C2D1C22C84}"/>
          </ac:picMkLst>
        </pc:picChg>
        <pc:picChg chg="add mod">
          <ac:chgData name="Seelen, BMJG (Bernhard)" userId="8c651d8e-946e-4948-8a64-4c10bca0126f" providerId="ADAL" clId="{6ED98DBE-5CCF-4D9C-A41D-AF864124A388}" dt="2021-06-24T11:59:55.041" v="1714" actId="14100"/>
          <ac:picMkLst>
            <pc:docMk/>
            <pc:sldMk cId="2207949691" sldId="260"/>
            <ac:picMk id="119" creationId="{030C4C2C-B04D-4699-946F-190ADE788D1C}"/>
          </ac:picMkLst>
        </pc:picChg>
        <pc:picChg chg="add mod">
          <ac:chgData name="Seelen, BMJG (Bernhard)" userId="8c651d8e-946e-4948-8a64-4c10bca0126f" providerId="ADAL" clId="{6ED98DBE-5CCF-4D9C-A41D-AF864124A388}" dt="2021-06-24T12:13:04.249" v="1831" actId="14100"/>
          <ac:picMkLst>
            <pc:docMk/>
            <pc:sldMk cId="2207949691" sldId="260"/>
            <ac:picMk id="122" creationId="{6DDD2898-D9AE-4B20-9133-89542BA092FA}"/>
          </ac:picMkLst>
        </pc:picChg>
        <pc:cxnChg chg="add mod">
          <ac:chgData name="Seelen, BMJG (Bernhard)" userId="8c651d8e-946e-4948-8a64-4c10bca0126f" providerId="ADAL" clId="{6ED98DBE-5CCF-4D9C-A41D-AF864124A388}" dt="2021-06-24T11:51:13.615" v="1605" actId="14100"/>
          <ac:cxnSpMkLst>
            <pc:docMk/>
            <pc:sldMk cId="2207949691" sldId="260"/>
            <ac:cxnSpMk id="105" creationId="{23509C05-4992-45F9-90A9-535B571CAF6E}"/>
          </ac:cxnSpMkLst>
        </pc:cxnChg>
        <pc:cxnChg chg="add mod">
          <ac:chgData name="Seelen, BMJG (Bernhard)" userId="8c651d8e-946e-4948-8a64-4c10bca0126f" providerId="ADAL" clId="{6ED98DBE-5CCF-4D9C-A41D-AF864124A388}" dt="2021-06-24T11:51:24.927" v="1609" actId="14100"/>
          <ac:cxnSpMkLst>
            <pc:docMk/>
            <pc:sldMk cId="2207949691" sldId="260"/>
            <ac:cxnSpMk id="107" creationId="{835047D4-F02F-45B6-959F-2FBE0577F67F}"/>
          </ac:cxnSpMkLst>
        </pc:cxnChg>
        <pc:cxnChg chg="add mod">
          <ac:chgData name="Seelen, BMJG (Bernhard)" userId="8c651d8e-946e-4948-8a64-4c10bca0126f" providerId="ADAL" clId="{6ED98DBE-5CCF-4D9C-A41D-AF864124A388}" dt="2021-06-24T11:51:39.141" v="1612" actId="14100"/>
          <ac:cxnSpMkLst>
            <pc:docMk/>
            <pc:sldMk cId="2207949691" sldId="260"/>
            <ac:cxnSpMk id="108" creationId="{6DF45919-F6AD-4F1C-84EA-60FD3018BD3D}"/>
          </ac:cxnSpMkLst>
        </pc:cxnChg>
        <pc:cxnChg chg="add mod">
          <ac:chgData name="Seelen, BMJG (Bernhard)" userId="8c651d8e-946e-4948-8a64-4c10bca0126f" providerId="ADAL" clId="{6ED98DBE-5CCF-4D9C-A41D-AF864124A388}" dt="2021-06-24T11:51:52.460" v="1616" actId="1076"/>
          <ac:cxnSpMkLst>
            <pc:docMk/>
            <pc:sldMk cId="2207949691" sldId="260"/>
            <ac:cxnSpMk id="109" creationId="{46959B97-C112-4711-9C3C-AA69A2BF263B}"/>
          </ac:cxnSpMkLst>
        </pc:cxnChg>
        <pc:cxnChg chg="add mod">
          <ac:chgData name="Seelen, BMJG (Bernhard)" userId="8c651d8e-946e-4948-8a64-4c10bca0126f" providerId="ADAL" clId="{6ED98DBE-5CCF-4D9C-A41D-AF864124A388}" dt="2021-06-24T13:25:35.517" v="1847" actId="14100"/>
          <ac:cxnSpMkLst>
            <pc:docMk/>
            <pc:sldMk cId="2207949691" sldId="260"/>
            <ac:cxnSpMk id="113" creationId="{3B8FBA56-C3B0-4640-84E9-A8D2CE14115F}"/>
          </ac:cxnSpMkLst>
        </pc:cxnChg>
        <pc:cxnChg chg="add mod">
          <ac:chgData name="Seelen, BMJG (Bernhard)" userId="8c651d8e-946e-4948-8a64-4c10bca0126f" providerId="ADAL" clId="{6ED98DBE-5CCF-4D9C-A41D-AF864124A388}" dt="2021-06-24T11:57:19.537" v="1694" actId="14100"/>
          <ac:cxnSpMkLst>
            <pc:docMk/>
            <pc:sldMk cId="2207949691" sldId="260"/>
            <ac:cxnSpMk id="115" creationId="{86BA9190-04C2-44DE-B3D7-D37FCB9B1BAF}"/>
          </ac:cxnSpMkLst>
        </pc:cxnChg>
        <pc:cxnChg chg="add mod">
          <ac:chgData name="Seelen, BMJG (Bernhard)" userId="8c651d8e-946e-4948-8a64-4c10bca0126f" providerId="ADAL" clId="{6ED98DBE-5CCF-4D9C-A41D-AF864124A388}" dt="2021-06-24T13:27:44.009" v="1886" actId="14100"/>
          <ac:cxnSpMkLst>
            <pc:docMk/>
            <pc:sldMk cId="2207949691" sldId="260"/>
            <ac:cxnSpMk id="117" creationId="{47CBA923-8570-4372-AF90-5A0EB88767AB}"/>
          </ac:cxnSpMkLst>
        </pc:cxnChg>
      </pc:sldChg>
      <pc:sldChg chg="del">
        <pc:chgData name="Seelen, BMJG (Bernhard)" userId="8c651d8e-946e-4948-8a64-4c10bca0126f" providerId="ADAL" clId="{6ED98DBE-5CCF-4D9C-A41D-AF864124A388}" dt="2021-06-24T07:31:42.086" v="3" actId="47"/>
        <pc:sldMkLst>
          <pc:docMk/>
          <pc:sldMk cId="2111092421" sldId="262"/>
        </pc:sldMkLst>
      </pc:sldChg>
      <pc:sldMasterChg chg="setBg modSldLayout">
        <pc:chgData name="Seelen, BMJG (Bernhard)" userId="8c651d8e-946e-4948-8a64-4c10bca0126f" providerId="ADAL" clId="{6ED98DBE-5CCF-4D9C-A41D-AF864124A388}" dt="2021-06-24T07:32:53.324" v="8"/>
        <pc:sldMasterMkLst>
          <pc:docMk/>
          <pc:sldMasterMk cId="2197706230" sldId="2147483648"/>
        </pc:sldMasterMkLst>
        <pc:sldLayoutChg chg="setBg">
          <pc:chgData name="Seelen, BMJG (Bernhard)" userId="8c651d8e-946e-4948-8a64-4c10bca0126f" providerId="ADAL" clId="{6ED98DBE-5CCF-4D9C-A41D-AF864124A388}" dt="2021-06-24T07:32:53.324" v="8"/>
          <pc:sldLayoutMkLst>
            <pc:docMk/>
            <pc:sldMasterMk cId="2197706230" sldId="2147483648"/>
            <pc:sldLayoutMk cId="3357553866" sldId="2147483649"/>
          </pc:sldLayoutMkLst>
        </pc:sldLayoutChg>
        <pc:sldLayoutChg chg="setBg">
          <pc:chgData name="Seelen, BMJG (Bernhard)" userId="8c651d8e-946e-4948-8a64-4c10bca0126f" providerId="ADAL" clId="{6ED98DBE-5CCF-4D9C-A41D-AF864124A388}" dt="2021-06-24T07:32:53.324" v="8"/>
          <pc:sldLayoutMkLst>
            <pc:docMk/>
            <pc:sldMasterMk cId="2197706230" sldId="2147483648"/>
            <pc:sldLayoutMk cId="2852943069" sldId="2147483650"/>
          </pc:sldLayoutMkLst>
        </pc:sldLayoutChg>
        <pc:sldLayoutChg chg="setBg">
          <pc:chgData name="Seelen, BMJG (Bernhard)" userId="8c651d8e-946e-4948-8a64-4c10bca0126f" providerId="ADAL" clId="{6ED98DBE-5CCF-4D9C-A41D-AF864124A388}" dt="2021-06-24T07:32:53.324" v="8"/>
          <pc:sldLayoutMkLst>
            <pc:docMk/>
            <pc:sldMasterMk cId="2197706230" sldId="2147483648"/>
            <pc:sldLayoutMk cId="3877933759" sldId="2147483651"/>
          </pc:sldLayoutMkLst>
        </pc:sldLayoutChg>
        <pc:sldLayoutChg chg="setBg">
          <pc:chgData name="Seelen, BMJG (Bernhard)" userId="8c651d8e-946e-4948-8a64-4c10bca0126f" providerId="ADAL" clId="{6ED98DBE-5CCF-4D9C-A41D-AF864124A388}" dt="2021-06-24T07:32:53.324" v="8"/>
          <pc:sldLayoutMkLst>
            <pc:docMk/>
            <pc:sldMasterMk cId="2197706230" sldId="2147483648"/>
            <pc:sldLayoutMk cId="1845156100" sldId="2147483652"/>
          </pc:sldLayoutMkLst>
        </pc:sldLayoutChg>
        <pc:sldLayoutChg chg="setBg">
          <pc:chgData name="Seelen, BMJG (Bernhard)" userId="8c651d8e-946e-4948-8a64-4c10bca0126f" providerId="ADAL" clId="{6ED98DBE-5CCF-4D9C-A41D-AF864124A388}" dt="2021-06-24T07:32:53.324" v="8"/>
          <pc:sldLayoutMkLst>
            <pc:docMk/>
            <pc:sldMasterMk cId="2197706230" sldId="2147483648"/>
            <pc:sldLayoutMk cId="1370339152" sldId="2147483653"/>
          </pc:sldLayoutMkLst>
        </pc:sldLayoutChg>
        <pc:sldLayoutChg chg="setBg">
          <pc:chgData name="Seelen, BMJG (Bernhard)" userId="8c651d8e-946e-4948-8a64-4c10bca0126f" providerId="ADAL" clId="{6ED98DBE-5CCF-4D9C-A41D-AF864124A388}" dt="2021-06-24T07:32:53.324" v="8"/>
          <pc:sldLayoutMkLst>
            <pc:docMk/>
            <pc:sldMasterMk cId="2197706230" sldId="2147483648"/>
            <pc:sldLayoutMk cId="1089468453" sldId="2147483654"/>
          </pc:sldLayoutMkLst>
        </pc:sldLayoutChg>
        <pc:sldLayoutChg chg="setBg">
          <pc:chgData name="Seelen, BMJG (Bernhard)" userId="8c651d8e-946e-4948-8a64-4c10bca0126f" providerId="ADAL" clId="{6ED98DBE-5CCF-4D9C-A41D-AF864124A388}" dt="2021-06-24T07:32:53.324" v="8"/>
          <pc:sldLayoutMkLst>
            <pc:docMk/>
            <pc:sldMasterMk cId="2197706230" sldId="2147483648"/>
            <pc:sldLayoutMk cId="159271118" sldId="2147483655"/>
          </pc:sldLayoutMkLst>
        </pc:sldLayoutChg>
        <pc:sldLayoutChg chg="setBg">
          <pc:chgData name="Seelen, BMJG (Bernhard)" userId="8c651d8e-946e-4948-8a64-4c10bca0126f" providerId="ADAL" clId="{6ED98DBE-5CCF-4D9C-A41D-AF864124A388}" dt="2021-06-24T07:32:53.324" v="8"/>
          <pc:sldLayoutMkLst>
            <pc:docMk/>
            <pc:sldMasterMk cId="2197706230" sldId="2147483648"/>
            <pc:sldLayoutMk cId="2421563697" sldId="2147483656"/>
          </pc:sldLayoutMkLst>
        </pc:sldLayoutChg>
        <pc:sldLayoutChg chg="setBg">
          <pc:chgData name="Seelen, BMJG (Bernhard)" userId="8c651d8e-946e-4948-8a64-4c10bca0126f" providerId="ADAL" clId="{6ED98DBE-5CCF-4D9C-A41D-AF864124A388}" dt="2021-06-24T07:32:53.324" v="8"/>
          <pc:sldLayoutMkLst>
            <pc:docMk/>
            <pc:sldMasterMk cId="2197706230" sldId="2147483648"/>
            <pc:sldLayoutMk cId="1212162555" sldId="2147483657"/>
          </pc:sldLayoutMkLst>
        </pc:sldLayoutChg>
        <pc:sldLayoutChg chg="setBg">
          <pc:chgData name="Seelen, BMJG (Bernhard)" userId="8c651d8e-946e-4948-8a64-4c10bca0126f" providerId="ADAL" clId="{6ED98DBE-5CCF-4D9C-A41D-AF864124A388}" dt="2021-06-24T07:32:53.324" v="8"/>
          <pc:sldLayoutMkLst>
            <pc:docMk/>
            <pc:sldMasterMk cId="2197706230" sldId="2147483648"/>
            <pc:sldLayoutMk cId="1010103941" sldId="2147483658"/>
          </pc:sldLayoutMkLst>
        </pc:sldLayoutChg>
        <pc:sldLayoutChg chg="setBg">
          <pc:chgData name="Seelen, BMJG (Bernhard)" userId="8c651d8e-946e-4948-8a64-4c10bca0126f" providerId="ADAL" clId="{6ED98DBE-5CCF-4D9C-A41D-AF864124A388}" dt="2021-06-24T07:32:53.324" v="8"/>
          <pc:sldLayoutMkLst>
            <pc:docMk/>
            <pc:sldMasterMk cId="2197706230" sldId="2147483648"/>
            <pc:sldLayoutMk cId="4209700124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5E36F7-E348-4E10-8557-D7B9A62BF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0654E24-A7BD-4515-BA0E-6F305E032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0F0A70-F01F-483B-A9C0-ECC2C1912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E703E3-389A-4233-843C-4B06F774E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077635-A1C1-4FDB-B3AA-9CE936D4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7553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AB1729-D79A-4CA4-8095-57439525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E2CB0BD-F2BC-4C19-A40D-2DD50479A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514C18-B062-45C7-A689-97A7A87FA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F25592-4551-490C-9878-25C3969FD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52461E-97D3-4821-8F7E-55CEB4BED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10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D7B04A1-98F2-42E7-B7BB-3F278B6E7E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19FB497-C254-4709-AFC4-EED42BA46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8105A7-1E7C-444B-8027-AB84ED87E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959E14-380A-4096-83D3-66519FB2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778380-8FB8-46C3-B93C-7369F3CB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970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2C8D6E-B78D-4FC6-83F7-4BB20CC95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9886A4-EC20-4FA6-AE4F-0D6AE3C0B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FD8877-6BEB-4518-B174-27D988606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3AA98E-0B04-4519-9C99-400A5F24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9DB152-49DF-4512-BB13-8706B6B6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94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1C20C-DB70-4BEC-8522-42D07321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1EE019-1731-497C-9396-2AE8D4CEF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A9354B-312D-47D7-BF99-0BFC45B19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F897FA-8559-4C28-B8D8-AAAEF1456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218B9E-4521-4713-A7FC-F652B278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793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A18F3-FF10-4360-BF47-C9D0EEBCB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2D32B4-FAFF-460F-912B-A04FE0BE1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1D79F45-B2A1-4958-B6BD-ACD8B6090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B26EC53-883E-4214-8C3D-B5929DFA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4763F8-CADE-4EBA-A787-28B4F7BE2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C954DBA-BBEF-40D7-96C6-2C710404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515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8E078-B252-4AB8-9C63-D67672749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AC6C6B-7DF0-4414-9234-50C15DF55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8F58242-C9BF-4FC2-9C12-AC4DE6F55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9BE5AA5-7988-4778-BDD2-EFBCFBD83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50B75D7-A8FF-4F90-87D0-3521F10B9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8DA345B-B7FA-445D-BE8D-8BA0228BF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474E7C5-1292-464A-A397-F232A36F8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F67C127-5AD1-4A92-A012-ADC8A5B9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033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17E640-E301-41E1-AC5C-AE173321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B83DFB6-0420-4DAD-83BC-D89C3B8C7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CD4945C-AA5C-4BEA-BF5E-28E61AFF2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D51F72E-A654-4B27-8463-DAE9A5154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946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E5995A0-B823-4C66-9BD2-4175C2121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6A2006A-90D3-4F4D-B6A3-09258218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9D4E7F-DFBA-48FE-8AA6-F4AC96E3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27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037C3-1814-483D-B14D-C6DE59D54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67E66C-9639-49E8-B0DB-0447BA1D2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9D995AE-6B3F-4312-BFCB-161EE1DA2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8B2C8A6-F6F7-453B-95C5-852786E10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F47C34-61B2-4F5A-A79C-F05C3FC3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F2D4731-F337-41E5-B4FE-AD696438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156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B3E18-FFCC-48E9-ACFF-F3E70768B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5D9BE41-E2D2-41CD-A447-65039D70B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CDA09D3-9561-43EF-B41C-712798500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91EE178-3829-4E85-8820-D3126FACF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07D05A-F038-434C-918E-8D490445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49A2AD1-060E-4AC0-A69C-7D62EC8A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216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482DA"/>
            </a:gs>
            <a:gs pos="72000">
              <a:schemeClr val="accent4">
                <a:lumMod val="60000"/>
                <a:lumOff val="40000"/>
              </a:schemeClr>
            </a:gs>
            <a:gs pos="100000">
              <a:srgbClr val="D8BEE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B33D637-F91C-4D18-B1E8-F3936BAF7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45FCAA-B4EA-48B4-A607-B64F0D54F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730873-7CF2-4A3E-B04A-BD910EDCA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DEDFF-750C-4F34-BA47-85342BBC4B51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040457-F9FB-4692-9CCE-72CE7F879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BD7260-A024-4285-B381-4E585D7EB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770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10" Type="http://schemas.openxmlformats.org/officeDocument/2006/relationships/image" Target="../media/image7.png"/><Relationship Id="rId19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23" Type="http://schemas.openxmlformats.org/officeDocument/2006/relationships/image" Target="../media/image14.png"/><Relationship Id="rId10" Type="http://schemas.openxmlformats.org/officeDocument/2006/relationships/image" Target="../media/image7.png"/><Relationship Id="rId19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microsoft.com/office/2007/relationships/hdphoto" Target="../media/hdphoto8.wdp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microsoft.com/office/2007/relationships/hdphoto" Target="../media/hdphoto4.wdp"/><Relationship Id="rId25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24" Type="http://schemas.microsoft.com/office/2007/relationships/hdphoto" Target="../media/hdphoto7.wdp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23" Type="http://schemas.openxmlformats.org/officeDocument/2006/relationships/image" Target="../media/image17.png"/><Relationship Id="rId28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microsoft.com/office/2007/relationships/hdphoto" Target="../media/hdphoto6.wdp"/><Relationship Id="rId31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microsoft.com/office/2007/relationships/hdphoto" Target="../media/hdphoto5.wdp"/><Relationship Id="rId27" Type="http://schemas.openxmlformats.org/officeDocument/2006/relationships/image" Target="../media/image19.png"/><Relationship Id="rId30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microsoft.com/office/2007/relationships/hdphoto" Target="../media/hdphoto8.wdp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microsoft.com/office/2007/relationships/hdphoto" Target="../media/hdphoto4.wdp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24" Type="http://schemas.microsoft.com/office/2007/relationships/hdphoto" Target="../media/hdphoto7.wdp"/><Relationship Id="rId32" Type="http://schemas.microsoft.com/office/2007/relationships/hdphoto" Target="../media/hdphoto9.wdp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23" Type="http://schemas.openxmlformats.org/officeDocument/2006/relationships/image" Target="../media/image17.png"/><Relationship Id="rId28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microsoft.com/office/2007/relationships/hdphoto" Target="../media/hdphoto6.wdp"/><Relationship Id="rId31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microsoft.com/office/2007/relationships/hdphoto" Target="../media/hdphoto5.wdp"/><Relationship Id="rId27" Type="http://schemas.openxmlformats.org/officeDocument/2006/relationships/image" Target="../media/image19.png"/><Relationship Id="rId30" Type="http://schemas.openxmlformats.org/officeDocument/2006/relationships/image" Target="../media/image1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lk 3">
            <a:extLst>
              <a:ext uri="{FF2B5EF4-FFF2-40B4-BE49-F238E27FC236}">
                <a16:creationId xmlns:a16="http://schemas.microsoft.com/office/drawing/2014/main" id="{29153C46-E8AF-4D3D-9515-4BFCE6C18D15}"/>
              </a:ext>
            </a:extLst>
          </p:cNvPr>
          <p:cNvSpPr/>
          <p:nvPr/>
        </p:nvSpPr>
        <p:spPr>
          <a:xfrm>
            <a:off x="3893820" y="2641600"/>
            <a:ext cx="3136900" cy="1727200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DF75112-F90F-404D-8015-915DE639C847}"/>
              </a:ext>
            </a:extLst>
          </p:cNvPr>
          <p:cNvSpPr txBox="1"/>
          <p:nvPr/>
        </p:nvSpPr>
        <p:spPr>
          <a:xfrm>
            <a:off x="3971607" y="3013501"/>
            <a:ext cx="2847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Hoofdstuk 7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OVERHEID</a:t>
            </a:r>
          </a:p>
        </p:txBody>
      </p:sp>
    </p:spTree>
    <p:extLst>
      <p:ext uri="{BB962C8B-B14F-4D97-AF65-F5344CB8AC3E}">
        <p14:creationId xmlns:p14="http://schemas.microsoft.com/office/powerpoint/2010/main" val="318081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lk 3">
            <a:extLst>
              <a:ext uri="{FF2B5EF4-FFF2-40B4-BE49-F238E27FC236}">
                <a16:creationId xmlns:a16="http://schemas.microsoft.com/office/drawing/2014/main" id="{29153C46-E8AF-4D3D-9515-4BFCE6C18D15}"/>
              </a:ext>
            </a:extLst>
          </p:cNvPr>
          <p:cNvSpPr/>
          <p:nvPr/>
        </p:nvSpPr>
        <p:spPr>
          <a:xfrm>
            <a:off x="3905869" y="2610820"/>
            <a:ext cx="3214862" cy="1649346"/>
          </a:xfrm>
          <a:prstGeom prst="cloud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DF75112-F90F-404D-8015-915DE639C847}"/>
              </a:ext>
            </a:extLst>
          </p:cNvPr>
          <p:cNvSpPr txBox="1"/>
          <p:nvPr/>
        </p:nvSpPr>
        <p:spPr>
          <a:xfrm>
            <a:off x="3971607" y="3013501"/>
            <a:ext cx="2847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Hoofdstuk 7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OVERHEID</a:t>
            </a:r>
          </a:p>
        </p:txBody>
      </p:sp>
      <p:cxnSp>
        <p:nvCxnSpPr>
          <p:cNvPr id="3" name="Verbindingslijn: gekromd 2">
            <a:extLst>
              <a:ext uri="{FF2B5EF4-FFF2-40B4-BE49-F238E27FC236}">
                <a16:creationId xmlns:a16="http://schemas.microsoft.com/office/drawing/2014/main" id="{C80AB8E9-3EBA-4B0F-92EC-52BBCB13FBBF}"/>
              </a:ext>
            </a:extLst>
          </p:cNvPr>
          <p:cNvCxnSpPr>
            <a:cxnSpLocks/>
          </p:cNvCxnSpPr>
          <p:nvPr/>
        </p:nvCxnSpPr>
        <p:spPr>
          <a:xfrm flipV="1">
            <a:off x="5332915" y="1815416"/>
            <a:ext cx="1030605" cy="888182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erbindingslijn: gekromd 7">
            <a:extLst>
              <a:ext uri="{FF2B5EF4-FFF2-40B4-BE49-F238E27FC236}">
                <a16:creationId xmlns:a16="http://schemas.microsoft.com/office/drawing/2014/main" id="{7124B9AF-672D-40F0-B976-EDE055C62682}"/>
              </a:ext>
            </a:extLst>
          </p:cNvPr>
          <p:cNvCxnSpPr>
            <a:cxnSpLocks/>
          </p:cNvCxnSpPr>
          <p:nvPr/>
        </p:nvCxnSpPr>
        <p:spPr>
          <a:xfrm>
            <a:off x="5963920" y="4135120"/>
            <a:ext cx="1144762" cy="558800"/>
          </a:xfrm>
          <a:prstGeom prst="curvedConnector3">
            <a:avLst>
              <a:gd name="adj1" fmla="val 71633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erbindingslijn: gekromd 10">
            <a:extLst>
              <a:ext uri="{FF2B5EF4-FFF2-40B4-BE49-F238E27FC236}">
                <a16:creationId xmlns:a16="http://schemas.microsoft.com/office/drawing/2014/main" id="{2E26F1C3-5902-4BD5-8ADF-4DB577DF1A0C}"/>
              </a:ext>
            </a:extLst>
          </p:cNvPr>
          <p:cNvCxnSpPr>
            <a:cxnSpLocks/>
          </p:cNvCxnSpPr>
          <p:nvPr/>
        </p:nvCxnSpPr>
        <p:spPr>
          <a:xfrm flipV="1">
            <a:off x="3472815" y="4135120"/>
            <a:ext cx="1058545" cy="558800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Verbindingslijn: gekromd 18">
            <a:extLst>
              <a:ext uri="{FF2B5EF4-FFF2-40B4-BE49-F238E27FC236}">
                <a16:creationId xmlns:a16="http://schemas.microsoft.com/office/drawing/2014/main" id="{119483F0-0521-4E31-B2AE-5E02BD48C78A}"/>
              </a:ext>
            </a:extLst>
          </p:cNvPr>
          <p:cNvCxnSpPr>
            <a:cxnSpLocks/>
          </p:cNvCxnSpPr>
          <p:nvPr/>
        </p:nvCxnSpPr>
        <p:spPr>
          <a:xfrm rot="10800000">
            <a:off x="3381378" y="2589209"/>
            <a:ext cx="875663" cy="467891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15AA90AF-2262-442F-9356-37D4B20186CD}"/>
              </a:ext>
            </a:extLst>
          </p:cNvPr>
          <p:cNvSpPr txBox="1"/>
          <p:nvPr/>
        </p:nvSpPr>
        <p:spPr>
          <a:xfrm rot="2907587">
            <a:off x="6005242" y="4469729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7.2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01A22D29-A2E8-4F73-B13B-3F277622DC9D}"/>
              </a:ext>
            </a:extLst>
          </p:cNvPr>
          <p:cNvSpPr txBox="1"/>
          <p:nvPr/>
        </p:nvSpPr>
        <p:spPr>
          <a:xfrm rot="17770022">
            <a:off x="5223748" y="2019965"/>
            <a:ext cx="1038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7.1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F4D04903-9EC9-40B4-B73B-751FE6B95D1C}"/>
              </a:ext>
            </a:extLst>
          </p:cNvPr>
          <p:cNvSpPr txBox="1"/>
          <p:nvPr/>
        </p:nvSpPr>
        <p:spPr>
          <a:xfrm rot="19184630">
            <a:off x="3585034" y="4308341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7.3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B4C28674-F363-4847-BA27-F6E376D561F8}"/>
              </a:ext>
            </a:extLst>
          </p:cNvPr>
          <p:cNvSpPr txBox="1"/>
          <p:nvPr/>
        </p:nvSpPr>
        <p:spPr>
          <a:xfrm rot="2393431">
            <a:off x="3394435" y="2584380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7.4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56E4D72-E2FD-4E43-ABBE-AAFA63C7C87B}"/>
              </a:ext>
            </a:extLst>
          </p:cNvPr>
          <p:cNvSpPr txBox="1"/>
          <p:nvPr/>
        </p:nvSpPr>
        <p:spPr>
          <a:xfrm>
            <a:off x="6324621" y="1713534"/>
            <a:ext cx="129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OVERHEID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0B8DD74-5208-4674-8182-0B8073AD665A}"/>
              </a:ext>
            </a:extLst>
          </p:cNvPr>
          <p:cNvSpPr txBox="1"/>
          <p:nvPr/>
        </p:nvSpPr>
        <p:spPr>
          <a:xfrm>
            <a:off x="7683948" y="2128898"/>
            <a:ext cx="173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Rijksoverheid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4EE1D63-F7E4-4CBC-924C-8E179EC4293F}"/>
              </a:ext>
            </a:extLst>
          </p:cNvPr>
          <p:cNvSpPr txBox="1"/>
          <p:nvPr/>
        </p:nvSpPr>
        <p:spPr>
          <a:xfrm>
            <a:off x="7683948" y="2534321"/>
            <a:ext cx="1982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Lagere overheden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CC17912-65D8-49D9-81C0-D871BB333242}"/>
              </a:ext>
            </a:extLst>
          </p:cNvPr>
          <p:cNvSpPr txBox="1"/>
          <p:nvPr/>
        </p:nvSpPr>
        <p:spPr>
          <a:xfrm>
            <a:off x="9372182" y="2353547"/>
            <a:ext cx="173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Provincie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7120F3A6-FECE-49C4-9BD1-60B4BE902216}"/>
              </a:ext>
            </a:extLst>
          </p:cNvPr>
          <p:cNvSpPr txBox="1"/>
          <p:nvPr/>
        </p:nvSpPr>
        <p:spPr>
          <a:xfrm>
            <a:off x="9248216" y="2860310"/>
            <a:ext cx="173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Gemeente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324B1FCA-D0E7-4AF8-8B7D-8CF9E190971F}"/>
              </a:ext>
            </a:extLst>
          </p:cNvPr>
          <p:cNvSpPr txBox="1"/>
          <p:nvPr/>
        </p:nvSpPr>
        <p:spPr>
          <a:xfrm>
            <a:off x="7846958" y="395956"/>
            <a:ext cx="1738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i="1" dirty="0"/>
              <a:t>Subsidie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0F10F022-6ADC-4E7C-AD33-94699B6724CB}"/>
              </a:ext>
            </a:extLst>
          </p:cNvPr>
          <p:cNvSpPr txBox="1"/>
          <p:nvPr/>
        </p:nvSpPr>
        <p:spPr>
          <a:xfrm>
            <a:off x="6095999" y="382790"/>
            <a:ext cx="1738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i="1" dirty="0"/>
              <a:t>Accijns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1E2CC98-BCA0-46BF-8528-A07C02644A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9" t="26245" r="5756" b="20728"/>
          <a:stretch/>
        </p:blipFill>
        <p:spPr>
          <a:xfrm>
            <a:off x="10535172" y="833120"/>
            <a:ext cx="1620621" cy="98229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B9AE226-06FF-4161-A051-2A127B452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71" b="94839" l="10000" r="90000">
                        <a14:foregroundMark x1="41290" y1="92419" x2="41290" y2="92419"/>
                        <a14:foregroundMark x1="52419" y1="94032" x2="52419" y2="94032"/>
                        <a14:foregroundMark x1="48548" y1="57419" x2="48548" y2="57419"/>
                        <a14:foregroundMark x1="45484" y1="9516" x2="45484" y2="9516"/>
                        <a14:foregroundMark x1="64677" y1="35161" x2="64677" y2="35161"/>
                        <a14:foregroundMark x1="64516" y1="28065" x2="64516" y2="28065"/>
                        <a14:foregroundMark x1="63548" y1="23387" x2="63548" y2="23387"/>
                        <a14:foregroundMark x1="62903" y1="21129" x2="62903" y2="20323"/>
                        <a14:foregroundMark x1="62419" y1="18226" x2="62419" y2="17742"/>
                        <a14:foregroundMark x1="62258" y1="17419" x2="62258" y2="16774"/>
                        <a14:foregroundMark x1="62097" y1="15806" x2="62097" y2="15000"/>
                        <a14:foregroundMark x1="61935" y1="14677" x2="61935" y2="14032"/>
                        <a14:foregroundMark x1="61935" y1="13387" x2="61935" y2="12742"/>
                        <a14:foregroundMark x1="61774" y1="11774" x2="61774" y2="10968"/>
                        <a14:foregroundMark x1="61774" y1="10968" x2="61774" y2="10968"/>
                        <a14:foregroundMark x1="61452" y1="10323" x2="61290" y2="9839"/>
                        <a14:foregroundMark x1="61290" y1="9516" x2="61290" y2="9516"/>
                        <a14:foregroundMark x1="60968" y1="9032" x2="60968" y2="9032"/>
                        <a14:foregroundMark x1="63387" y1="23871" x2="63387" y2="23871"/>
                        <a14:foregroundMark x1="63387" y1="27097" x2="63548" y2="27581"/>
                        <a14:foregroundMark x1="63548" y1="29032" x2="63548" y2="29032"/>
                        <a14:foregroundMark x1="63710" y1="30000" x2="63710" y2="30000"/>
                        <a14:foregroundMark x1="63871" y1="30968" x2="63871" y2="30968"/>
                        <a14:foregroundMark x1="64355" y1="32258" x2="64355" y2="32903"/>
                        <a14:foregroundMark x1="64355" y1="33065" x2="64355" y2="33065"/>
                        <a14:foregroundMark x1="64355" y1="33226" x2="64355" y2="33226"/>
                        <a14:foregroundMark x1="63871" y1="26452" x2="63871" y2="25968"/>
                        <a14:foregroundMark x1="63065" y1="22581" x2="63065" y2="22581"/>
                        <a14:foregroundMark x1="55645" y1="94839" x2="55645" y2="948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2413" y="40179"/>
            <a:ext cx="1147217" cy="114721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575EF2FC-82D5-49FE-B5F2-D7060B64BA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271" b="74871" l="13769" r="87846">
                        <a14:foregroundMark x1="18846" y1="22544" x2="18846" y2="22544"/>
                        <a14:foregroundMark x1="14846" y1="18718" x2="14846" y2="18718"/>
                        <a14:foregroundMark x1="16385" y1="14374" x2="16385" y2="14374"/>
                        <a14:foregroundMark x1="84385" y1="67839" x2="84385" y2="67218"/>
                        <a14:foregroundMark x1="87923" y1="60290" x2="87923" y2="60290"/>
                        <a14:foregroundMark x1="13769" y1="21200" x2="13769" y2="21200"/>
                      </a14:backgroundRemoval>
                    </a14:imgEffect>
                  </a14:imgLayer>
                </a14:imgProps>
              </a:ext>
            </a:extLst>
          </a:blip>
          <a:srcRect l="12202" t="11416" r="9447" b="17926"/>
          <a:stretch/>
        </p:blipFill>
        <p:spPr>
          <a:xfrm rot="935853">
            <a:off x="6099222" y="738331"/>
            <a:ext cx="770258" cy="51669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8421A823-CD02-4F3B-BC82-FC802F98B90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2224" r="52806"/>
          <a:stretch/>
        </p:blipFill>
        <p:spPr>
          <a:xfrm>
            <a:off x="5513300" y="183502"/>
            <a:ext cx="652951" cy="106159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7BE8BBA2-F9D3-424E-AA5C-760742EB30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2191" y="726140"/>
            <a:ext cx="1068434" cy="463433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34EFD276-E01A-490B-8654-EC6948F8A59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863" t="28354" r="8041" b="11017"/>
          <a:stretch/>
        </p:blipFill>
        <p:spPr>
          <a:xfrm>
            <a:off x="8959488" y="118481"/>
            <a:ext cx="1068434" cy="595817"/>
          </a:xfrm>
          <a:prstGeom prst="rect">
            <a:avLst/>
          </a:prstGeom>
        </p:spPr>
      </p:pic>
      <p:cxnSp>
        <p:nvCxnSpPr>
          <p:cNvPr id="25" name="Verbindingslijn: gekromd 24">
            <a:extLst>
              <a:ext uri="{FF2B5EF4-FFF2-40B4-BE49-F238E27FC236}">
                <a16:creationId xmlns:a16="http://schemas.microsoft.com/office/drawing/2014/main" id="{313E3A16-C1E8-4825-AE24-1E5939261628}"/>
              </a:ext>
            </a:extLst>
          </p:cNvPr>
          <p:cNvCxnSpPr>
            <a:cxnSpLocks/>
          </p:cNvCxnSpPr>
          <p:nvPr/>
        </p:nvCxnSpPr>
        <p:spPr>
          <a:xfrm flipV="1">
            <a:off x="7233991" y="759883"/>
            <a:ext cx="1094811" cy="949353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Verbindingslijn: gekromd 30">
            <a:extLst>
              <a:ext uri="{FF2B5EF4-FFF2-40B4-BE49-F238E27FC236}">
                <a16:creationId xmlns:a16="http://schemas.microsoft.com/office/drawing/2014/main" id="{5E66D774-FD1D-49D1-A1E0-3890B60ECD3C}"/>
              </a:ext>
            </a:extLst>
          </p:cNvPr>
          <p:cNvCxnSpPr>
            <a:cxnSpLocks/>
          </p:cNvCxnSpPr>
          <p:nvPr/>
        </p:nvCxnSpPr>
        <p:spPr>
          <a:xfrm rot="16200000" flipV="1">
            <a:off x="6540673" y="1025437"/>
            <a:ext cx="913610" cy="469181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Verbindingslijn: gekromd 31">
            <a:extLst>
              <a:ext uri="{FF2B5EF4-FFF2-40B4-BE49-F238E27FC236}">
                <a16:creationId xmlns:a16="http://schemas.microsoft.com/office/drawing/2014/main" id="{C0881C61-1EC4-410C-9C8A-EA7B6BCFDE24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7473362" y="1324268"/>
            <a:ext cx="3061810" cy="557088"/>
          </a:xfrm>
          <a:prstGeom prst="curvedConnector3">
            <a:avLst>
              <a:gd name="adj1" fmla="val 41912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Verbindingslijn: gekromd 33">
            <a:extLst>
              <a:ext uri="{FF2B5EF4-FFF2-40B4-BE49-F238E27FC236}">
                <a16:creationId xmlns:a16="http://schemas.microsoft.com/office/drawing/2014/main" id="{30069D5D-C5C7-45E9-A473-4882FEF36B5A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6947568" y="2065009"/>
            <a:ext cx="736380" cy="248555"/>
          </a:xfrm>
          <a:prstGeom prst="curvedConnector3">
            <a:avLst>
              <a:gd name="adj1" fmla="val 78457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bindingslijn: gekromd 35">
            <a:extLst>
              <a:ext uri="{FF2B5EF4-FFF2-40B4-BE49-F238E27FC236}">
                <a16:creationId xmlns:a16="http://schemas.microsoft.com/office/drawing/2014/main" id="{BABE41EF-AC81-4BB6-A338-8CCB1BB96B05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6931811" y="2065009"/>
            <a:ext cx="752137" cy="638589"/>
          </a:xfrm>
          <a:prstGeom prst="curvedConnector3">
            <a:avLst>
              <a:gd name="adj1" fmla="val 71529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Verbindingslijn: gekromd 40">
            <a:extLst>
              <a:ext uri="{FF2B5EF4-FFF2-40B4-BE49-F238E27FC236}">
                <a16:creationId xmlns:a16="http://schemas.microsoft.com/office/drawing/2014/main" id="{1944D745-93C9-4BD8-9D2D-06F14698AEAF}"/>
              </a:ext>
            </a:extLst>
          </p:cNvPr>
          <p:cNvCxnSpPr>
            <a:cxnSpLocks/>
          </p:cNvCxnSpPr>
          <p:nvPr/>
        </p:nvCxnSpPr>
        <p:spPr>
          <a:xfrm>
            <a:off x="8328802" y="2823155"/>
            <a:ext cx="919414" cy="246774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Verbindingslijn: gekromd 43">
            <a:extLst>
              <a:ext uri="{FF2B5EF4-FFF2-40B4-BE49-F238E27FC236}">
                <a16:creationId xmlns:a16="http://schemas.microsoft.com/office/drawing/2014/main" id="{DF3E5F08-C7C6-48A5-B6C2-6E450F27CEB8}"/>
              </a:ext>
            </a:extLst>
          </p:cNvPr>
          <p:cNvCxnSpPr>
            <a:cxnSpLocks/>
          </p:cNvCxnSpPr>
          <p:nvPr/>
        </p:nvCxnSpPr>
        <p:spPr>
          <a:xfrm flipV="1">
            <a:off x="8328802" y="2498230"/>
            <a:ext cx="919414" cy="133490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Afbeelding 45">
            <a:extLst>
              <a:ext uri="{FF2B5EF4-FFF2-40B4-BE49-F238E27FC236}">
                <a16:creationId xmlns:a16="http://schemas.microsoft.com/office/drawing/2014/main" id="{13D9CCBE-8914-4118-BA36-1AA7552C0D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403703" y="2146787"/>
            <a:ext cx="801863" cy="619909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B0829E1F-A8A5-41C0-A851-2ADDC0F74C5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8875" t="27119" r="19160" b="10411"/>
          <a:stretch/>
        </p:blipFill>
        <p:spPr>
          <a:xfrm>
            <a:off x="10397059" y="2847592"/>
            <a:ext cx="828079" cy="581408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3679A683-7027-49AB-9A4D-DFBB356BB0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69075" y="1748116"/>
            <a:ext cx="971550" cy="547011"/>
          </a:xfrm>
          <a:prstGeom prst="rect">
            <a:avLst/>
          </a:pr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B8678D1A-789E-475B-90C7-7861F8EDC19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00" t="16058" r="1691" b="14833"/>
          <a:stretch/>
        </p:blipFill>
        <p:spPr>
          <a:xfrm rot="471582">
            <a:off x="10850706" y="2459837"/>
            <a:ext cx="490090" cy="230859"/>
          </a:xfrm>
          <a:prstGeom prst="rect">
            <a:avLst/>
          </a:prstGeom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19707C7F-E10C-4D9B-83A4-9E4845C43B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363" b="89916" l="10000" r="99520">
                        <a14:foregroundMark x1="49040" y1="6363" x2="49040" y2="6363"/>
                        <a14:foregroundMark x1="43280" y1="48019" x2="43280" y2="48019"/>
                        <a14:foregroundMark x1="39360" y1="49580" x2="39360" y2="49580"/>
                        <a14:foregroundMark x1="36560" y1="47179" x2="36560" y2="47179"/>
                        <a14:foregroundMark x1="90320" y1="51261" x2="90320" y2="51261"/>
                        <a14:foregroundMark x1="95040" y1="38415" x2="95040" y2="38415"/>
                        <a14:foregroundMark x1="99520" y1="38776" x2="99520" y2="38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37569" y="3020075"/>
            <a:ext cx="964083" cy="642465"/>
          </a:xfrm>
          <a:prstGeom prst="rect">
            <a:avLst/>
          </a:prstGeom>
        </p:spPr>
      </p:pic>
      <p:pic>
        <p:nvPicPr>
          <p:cNvPr id="51" name="Afbeelding 50">
            <a:extLst>
              <a:ext uri="{FF2B5EF4-FFF2-40B4-BE49-F238E27FC236}">
                <a16:creationId xmlns:a16="http://schemas.microsoft.com/office/drawing/2014/main" id="{1F7875BB-3A9F-4400-99A3-22F5F5AC386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62" b="89925" l="8143" r="90000">
                        <a14:foregroundMark x1="60286" y1="7820" x2="60286" y2="7820"/>
                        <a14:foregroundMark x1="63429" y1="4662" x2="63429" y2="4662"/>
                        <a14:foregroundMark x1="60429" y1="5414" x2="60429" y2="5414"/>
                        <a14:foregroundMark x1="58286" y1="7368" x2="58286" y2="7368"/>
                        <a14:foregroundMark x1="8143" y1="58797" x2="8143" y2="58797"/>
                        <a14:foregroundMark x1="34286" y1="70827" x2="34286" y2="70827"/>
                        <a14:foregroundMark x1="26143" y1="69925" x2="26143" y2="69925"/>
                        <a14:foregroundMark x1="31714" y1="68120" x2="31714" y2="681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2509" y="1751984"/>
            <a:ext cx="762017" cy="723917"/>
          </a:xfrm>
          <a:prstGeom prst="rect">
            <a:avLst/>
          </a:prstGeom>
        </p:spPr>
      </p:pic>
      <p:sp>
        <p:nvSpPr>
          <p:cNvPr id="52" name="Tekstvak 51">
            <a:extLst>
              <a:ext uri="{FF2B5EF4-FFF2-40B4-BE49-F238E27FC236}">
                <a16:creationId xmlns:a16="http://schemas.microsoft.com/office/drawing/2014/main" id="{0B834CDE-5BC8-433B-AA85-D2E98FD931FD}"/>
              </a:ext>
            </a:extLst>
          </p:cNvPr>
          <p:cNvSpPr txBox="1"/>
          <p:nvPr/>
        </p:nvSpPr>
        <p:spPr>
          <a:xfrm rot="556471">
            <a:off x="9759121" y="1993643"/>
            <a:ext cx="115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7030A0"/>
                </a:solidFill>
              </a:rPr>
              <a:t>btw</a:t>
            </a:r>
          </a:p>
        </p:txBody>
      </p:sp>
      <p:cxnSp>
        <p:nvCxnSpPr>
          <p:cNvPr id="55" name="Verbindingslijn: gekromd 54">
            <a:extLst>
              <a:ext uri="{FF2B5EF4-FFF2-40B4-BE49-F238E27FC236}">
                <a16:creationId xmlns:a16="http://schemas.microsoft.com/office/drawing/2014/main" id="{FB02B141-5649-49C0-80F2-44743E1DEBFF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301653" y="3020077"/>
            <a:ext cx="304103" cy="43574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kstvak 55">
            <a:extLst>
              <a:ext uri="{FF2B5EF4-FFF2-40B4-BE49-F238E27FC236}">
                <a16:creationId xmlns:a16="http://schemas.microsoft.com/office/drawing/2014/main" id="{1716C6D8-D35F-439F-BBD0-A6F86B6577B1}"/>
              </a:ext>
            </a:extLst>
          </p:cNvPr>
          <p:cNvSpPr txBox="1"/>
          <p:nvPr/>
        </p:nvSpPr>
        <p:spPr>
          <a:xfrm>
            <a:off x="11605755" y="2890291"/>
            <a:ext cx="659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ozb</a:t>
            </a:r>
          </a:p>
        </p:txBody>
      </p:sp>
      <p:pic>
        <p:nvPicPr>
          <p:cNvPr id="57" name="Afbeelding 56">
            <a:extLst>
              <a:ext uri="{FF2B5EF4-FFF2-40B4-BE49-F238E27FC236}">
                <a16:creationId xmlns:a16="http://schemas.microsoft.com/office/drawing/2014/main" id="{617E4156-C982-4B81-8843-B750AC3D344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333" b="90000" l="10000" r="90000">
                        <a14:foregroundMark x1="24063" y1="55833" x2="24063" y2="55833"/>
                        <a14:foregroundMark x1="27187" y1="56667" x2="27187" y2="56667"/>
                        <a14:foregroundMark x1="27187" y1="61667" x2="27187" y2="61667"/>
                        <a14:foregroundMark x1="24688" y1="62083" x2="24688" y2="62083"/>
                        <a14:foregroundMark x1="55000" y1="60000" x2="55000" y2="60000"/>
                        <a14:foregroundMark x1="57188" y1="60417" x2="57188" y2="60417"/>
                        <a14:foregroundMark x1="56875" y1="66250" x2="56875" y2="66250"/>
                        <a14:foregroundMark x1="53438" y1="68333" x2="53438" y2="68333"/>
                        <a14:foregroundMark x1="53750" y1="60833" x2="53750" y2="60833"/>
                        <a14:foregroundMark x1="35938" y1="61250" x2="35938" y2="61250"/>
                        <a14:foregroundMark x1="40000" y1="62500" x2="40000" y2="62500"/>
                        <a14:foregroundMark x1="38750" y1="67083" x2="38750" y2="67083"/>
                        <a14:foregroundMark x1="38750" y1="63333" x2="38750" y2="63333"/>
                        <a14:foregroundMark x1="35313" y1="66667" x2="35313" y2="66667"/>
                        <a14:foregroundMark x1="63750" y1="15000" x2="63750" y2="15000"/>
                        <a14:foregroundMark x1="65313" y1="16250" x2="65313" y2="16250"/>
                        <a14:foregroundMark x1="66563" y1="9583" x2="66563" y2="9583"/>
                        <a14:foregroundMark x1="65625" y1="8333" x2="65625" y2="8333"/>
                        <a14:foregroundMark x1="25313" y1="25833" x2="25313" y2="25833"/>
                        <a14:foregroundMark x1="77813" y1="56667" x2="77813" y2="56667"/>
                        <a14:foregroundMark x1="75313" y1="60000" x2="75313" y2="60000"/>
                        <a14:foregroundMark x1="75313" y1="55000" x2="75313" y2="55000"/>
                        <a14:foregroundMark x1="79375" y1="52500" x2="79375" y2="52500"/>
                        <a14:foregroundMark x1="76563" y1="52500" x2="76563" y2="52500"/>
                        <a14:backgroundMark x1="26250" y1="82500" x2="26250" y2="8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87088" y="2528661"/>
            <a:ext cx="654871" cy="491153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4944341C-BEC0-4CE7-868D-CA3B9EB2AF06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5374" t="29282" r="7671" b="1397"/>
          <a:stretch/>
        </p:blipFill>
        <p:spPr>
          <a:xfrm>
            <a:off x="8832689" y="1615592"/>
            <a:ext cx="321099" cy="5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6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20" grpId="0"/>
      <p:bldP spid="21" grpId="0"/>
      <p:bldP spid="22" grpId="0"/>
      <p:bldP spid="23" grpId="0"/>
      <p:bldP spid="52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lk 3">
            <a:extLst>
              <a:ext uri="{FF2B5EF4-FFF2-40B4-BE49-F238E27FC236}">
                <a16:creationId xmlns:a16="http://schemas.microsoft.com/office/drawing/2014/main" id="{29153C46-E8AF-4D3D-9515-4BFCE6C18D15}"/>
              </a:ext>
            </a:extLst>
          </p:cNvPr>
          <p:cNvSpPr/>
          <p:nvPr/>
        </p:nvSpPr>
        <p:spPr>
          <a:xfrm>
            <a:off x="3893820" y="2641600"/>
            <a:ext cx="3214862" cy="1649346"/>
          </a:xfrm>
          <a:prstGeom prst="cloud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DF75112-F90F-404D-8015-915DE639C847}"/>
              </a:ext>
            </a:extLst>
          </p:cNvPr>
          <p:cNvSpPr txBox="1"/>
          <p:nvPr/>
        </p:nvSpPr>
        <p:spPr>
          <a:xfrm>
            <a:off x="3971607" y="3013501"/>
            <a:ext cx="2847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Hoofdstuk 7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OVERHEID</a:t>
            </a:r>
          </a:p>
        </p:txBody>
      </p:sp>
      <p:cxnSp>
        <p:nvCxnSpPr>
          <p:cNvPr id="3" name="Verbindingslijn: gekromd 2">
            <a:extLst>
              <a:ext uri="{FF2B5EF4-FFF2-40B4-BE49-F238E27FC236}">
                <a16:creationId xmlns:a16="http://schemas.microsoft.com/office/drawing/2014/main" id="{C80AB8E9-3EBA-4B0F-92EC-52BBCB13FBBF}"/>
              </a:ext>
            </a:extLst>
          </p:cNvPr>
          <p:cNvCxnSpPr>
            <a:cxnSpLocks/>
          </p:cNvCxnSpPr>
          <p:nvPr/>
        </p:nvCxnSpPr>
        <p:spPr>
          <a:xfrm flipV="1">
            <a:off x="5332915" y="1815416"/>
            <a:ext cx="1030605" cy="888182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erbindingslijn: gekromd 10">
            <a:extLst>
              <a:ext uri="{FF2B5EF4-FFF2-40B4-BE49-F238E27FC236}">
                <a16:creationId xmlns:a16="http://schemas.microsoft.com/office/drawing/2014/main" id="{2E26F1C3-5902-4BD5-8ADF-4DB577DF1A0C}"/>
              </a:ext>
            </a:extLst>
          </p:cNvPr>
          <p:cNvCxnSpPr>
            <a:cxnSpLocks/>
          </p:cNvCxnSpPr>
          <p:nvPr/>
        </p:nvCxnSpPr>
        <p:spPr>
          <a:xfrm flipV="1">
            <a:off x="3472815" y="4135120"/>
            <a:ext cx="1058545" cy="558800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Verbindingslijn: gekromd 18">
            <a:extLst>
              <a:ext uri="{FF2B5EF4-FFF2-40B4-BE49-F238E27FC236}">
                <a16:creationId xmlns:a16="http://schemas.microsoft.com/office/drawing/2014/main" id="{119483F0-0521-4E31-B2AE-5E02BD48C78A}"/>
              </a:ext>
            </a:extLst>
          </p:cNvPr>
          <p:cNvCxnSpPr>
            <a:cxnSpLocks/>
          </p:cNvCxnSpPr>
          <p:nvPr/>
        </p:nvCxnSpPr>
        <p:spPr>
          <a:xfrm rot="10800000">
            <a:off x="3381378" y="2589209"/>
            <a:ext cx="875663" cy="467891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15AA90AF-2262-442F-9356-37D4B20186CD}"/>
              </a:ext>
            </a:extLst>
          </p:cNvPr>
          <p:cNvSpPr txBox="1"/>
          <p:nvPr/>
        </p:nvSpPr>
        <p:spPr>
          <a:xfrm rot="2907587">
            <a:off x="6005242" y="4469729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7.2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01A22D29-A2E8-4F73-B13B-3F277622DC9D}"/>
              </a:ext>
            </a:extLst>
          </p:cNvPr>
          <p:cNvSpPr txBox="1"/>
          <p:nvPr/>
        </p:nvSpPr>
        <p:spPr>
          <a:xfrm rot="17770022">
            <a:off x="5223748" y="2019965"/>
            <a:ext cx="1038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7.1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F4D04903-9EC9-40B4-B73B-751FE6B95D1C}"/>
              </a:ext>
            </a:extLst>
          </p:cNvPr>
          <p:cNvSpPr txBox="1"/>
          <p:nvPr/>
        </p:nvSpPr>
        <p:spPr>
          <a:xfrm rot="19184630">
            <a:off x="3585034" y="4308341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7.3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B4C28674-F363-4847-BA27-F6E376D561F8}"/>
              </a:ext>
            </a:extLst>
          </p:cNvPr>
          <p:cNvSpPr txBox="1"/>
          <p:nvPr/>
        </p:nvSpPr>
        <p:spPr>
          <a:xfrm rot="2393431">
            <a:off x="3394435" y="2584380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7.4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56E4D72-E2FD-4E43-ABBE-AAFA63C7C87B}"/>
              </a:ext>
            </a:extLst>
          </p:cNvPr>
          <p:cNvSpPr txBox="1"/>
          <p:nvPr/>
        </p:nvSpPr>
        <p:spPr>
          <a:xfrm>
            <a:off x="6324621" y="1713534"/>
            <a:ext cx="129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OVERHEID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0B8DD74-5208-4674-8182-0B8073AD665A}"/>
              </a:ext>
            </a:extLst>
          </p:cNvPr>
          <p:cNvSpPr txBox="1"/>
          <p:nvPr/>
        </p:nvSpPr>
        <p:spPr>
          <a:xfrm>
            <a:off x="7683948" y="2128898"/>
            <a:ext cx="173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Rijksoverheid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4EE1D63-F7E4-4CBC-924C-8E179EC4293F}"/>
              </a:ext>
            </a:extLst>
          </p:cNvPr>
          <p:cNvSpPr txBox="1"/>
          <p:nvPr/>
        </p:nvSpPr>
        <p:spPr>
          <a:xfrm>
            <a:off x="7683948" y="2534321"/>
            <a:ext cx="1982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Lagere overheden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CC17912-65D8-49D9-81C0-D871BB333242}"/>
              </a:ext>
            </a:extLst>
          </p:cNvPr>
          <p:cNvSpPr txBox="1"/>
          <p:nvPr/>
        </p:nvSpPr>
        <p:spPr>
          <a:xfrm>
            <a:off x="9372182" y="2353547"/>
            <a:ext cx="173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Provincie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7120F3A6-FECE-49C4-9BD1-60B4BE902216}"/>
              </a:ext>
            </a:extLst>
          </p:cNvPr>
          <p:cNvSpPr txBox="1"/>
          <p:nvPr/>
        </p:nvSpPr>
        <p:spPr>
          <a:xfrm>
            <a:off x="9248216" y="2860310"/>
            <a:ext cx="173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Gemeente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324B1FCA-D0E7-4AF8-8B7D-8CF9E190971F}"/>
              </a:ext>
            </a:extLst>
          </p:cNvPr>
          <p:cNvSpPr txBox="1"/>
          <p:nvPr/>
        </p:nvSpPr>
        <p:spPr>
          <a:xfrm>
            <a:off x="7846958" y="395956"/>
            <a:ext cx="1738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i="1" dirty="0"/>
              <a:t>Subsidie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0F10F022-6ADC-4E7C-AD33-94699B6724CB}"/>
              </a:ext>
            </a:extLst>
          </p:cNvPr>
          <p:cNvSpPr txBox="1"/>
          <p:nvPr/>
        </p:nvSpPr>
        <p:spPr>
          <a:xfrm>
            <a:off x="6095999" y="382790"/>
            <a:ext cx="1738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i="1" dirty="0"/>
              <a:t>Accijns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1E2CC98-BCA0-46BF-8528-A07C02644A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9" t="26245" r="5756" b="20728"/>
          <a:stretch/>
        </p:blipFill>
        <p:spPr>
          <a:xfrm>
            <a:off x="10535172" y="833120"/>
            <a:ext cx="1620621" cy="98229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B9AE226-06FF-4161-A051-2A127B452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71" b="94839" l="10000" r="90000">
                        <a14:foregroundMark x1="41290" y1="92419" x2="41290" y2="92419"/>
                        <a14:foregroundMark x1="52419" y1="94032" x2="52419" y2="94032"/>
                        <a14:foregroundMark x1="48548" y1="57419" x2="48548" y2="57419"/>
                        <a14:foregroundMark x1="45484" y1="9516" x2="45484" y2="9516"/>
                        <a14:foregroundMark x1="64677" y1="35161" x2="64677" y2="35161"/>
                        <a14:foregroundMark x1="64516" y1="28065" x2="64516" y2="28065"/>
                        <a14:foregroundMark x1="63548" y1="23387" x2="63548" y2="23387"/>
                        <a14:foregroundMark x1="62903" y1="21129" x2="62903" y2="20323"/>
                        <a14:foregroundMark x1="62419" y1="18226" x2="62419" y2="17742"/>
                        <a14:foregroundMark x1="62258" y1="17419" x2="62258" y2="16774"/>
                        <a14:foregroundMark x1="62097" y1="15806" x2="62097" y2="15000"/>
                        <a14:foregroundMark x1="61935" y1="14677" x2="61935" y2="14032"/>
                        <a14:foregroundMark x1="61935" y1="13387" x2="61935" y2="12742"/>
                        <a14:foregroundMark x1="61774" y1="11774" x2="61774" y2="10968"/>
                        <a14:foregroundMark x1="61774" y1="10968" x2="61774" y2="10968"/>
                        <a14:foregroundMark x1="61452" y1="10323" x2="61290" y2="9839"/>
                        <a14:foregroundMark x1="61290" y1="9516" x2="61290" y2="9516"/>
                        <a14:foregroundMark x1="60968" y1="9032" x2="60968" y2="9032"/>
                        <a14:foregroundMark x1="63387" y1="23871" x2="63387" y2="23871"/>
                        <a14:foregroundMark x1="63387" y1="27097" x2="63548" y2="27581"/>
                        <a14:foregroundMark x1="63548" y1="29032" x2="63548" y2="29032"/>
                        <a14:foregroundMark x1="63710" y1="30000" x2="63710" y2="30000"/>
                        <a14:foregroundMark x1="63871" y1="30968" x2="63871" y2="30968"/>
                        <a14:foregroundMark x1="64355" y1="32258" x2="64355" y2="32903"/>
                        <a14:foregroundMark x1="64355" y1="33065" x2="64355" y2="33065"/>
                        <a14:foregroundMark x1="64355" y1="33226" x2="64355" y2="33226"/>
                        <a14:foregroundMark x1="63871" y1="26452" x2="63871" y2="25968"/>
                        <a14:foregroundMark x1="63065" y1="22581" x2="63065" y2="22581"/>
                        <a14:foregroundMark x1="55645" y1="94839" x2="55645" y2="948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2413" y="40179"/>
            <a:ext cx="1147217" cy="114721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575EF2FC-82D5-49FE-B5F2-D7060B64BA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271" b="74871" l="13769" r="87846">
                        <a14:foregroundMark x1="18846" y1="22544" x2="18846" y2="22544"/>
                        <a14:foregroundMark x1="14846" y1="18718" x2="14846" y2="18718"/>
                        <a14:foregroundMark x1="16385" y1="14374" x2="16385" y2="14374"/>
                        <a14:foregroundMark x1="84385" y1="67839" x2="84385" y2="67218"/>
                        <a14:foregroundMark x1="87923" y1="60290" x2="87923" y2="60290"/>
                        <a14:foregroundMark x1="13769" y1="21200" x2="13769" y2="21200"/>
                      </a14:backgroundRemoval>
                    </a14:imgEffect>
                  </a14:imgLayer>
                </a14:imgProps>
              </a:ext>
            </a:extLst>
          </a:blip>
          <a:srcRect l="12202" t="11416" r="9447" b="17926"/>
          <a:stretch/>
        </p:blipFill>
        <p:spPr>
          <a:xfrm rot="935853">
            <a:off x="6099222" y="738331"/>
            <a:ext cx="770258" cy="51669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8421A823-CD02-4F3B-BC82-FC802F98B90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2224" r="52806"/>
          <a:stretch/>
        </p:blipFill>
        <p:spPr>
          <a:xfrm>
            <a:off x="5513300" y="183502"/>
            <a:ext cx="652951" cy="106159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7BE8BBA2-F9D3-424E-AA5C-760742EB30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2191" y="726140"/>
            <a:ext cx="1068434" cy="463433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34EFD276-E01A-490B-8654-EC6948F8A59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863" t="28354" r="8041" b="11017"/>
          <a:stretch/>
        </p:blipFill>
        <p:spPr>
          <a:xfrm>
            <a:off x="8959488" y="118481"/>
            <a:ext cx="1068434" cy="595817"/>
          </a:xfrm>
          <a:prstGeom prst="rect">
            <a:avLst/>
          </a:prstGeom>
        </p:spPr>
      </p:pic>
      <p:cxnSp>
        <p:nvCxnSpPr>
          <p:cNvPr id="25" name="Verbindingslijn: gekromd 24">
            <a:extLst>
              <a:ext uri="{FF2B5EF4-FFF2-40B4-BE49-F238E27FC236}">
                <a16:creationId xmlns:a16="http://schemas.microsoft.com/office/drawing/2014/main" id="{313E3A16-C1E8-4825-AE24-1E5939261628}"/>
              </a:ext>
            </a:extLst>
          </p:cNvPr>
          <p:cNvCxnSpPr>
            <a:cxnSpLocks/>
          </p:cNvCxnSpPr>
          <p:nvPr/>
        </p:nvCxnSpPr>
        <p:spPr>
          <a:xfrm flipV="1">
            <a:off x="7233991" y="759883"/>
            <a:ext cx="1094811" cy="949353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Verbindingslijn: gekromd 30">
            <a:extLst>
              <a:ext uri="{FF2B5EF4-FFF2-40B4-BE49-F238E27FC236}">
                <a16:creationId xmlns:a16="http://schemas.microsoft.com/office/drawing/2014/main" id="{5E66D774-FD1D-49D1-A1E0-3890B60ECD3C}"/>
              </a:ext>
            </a:extLst>
          </p:cNvPr>
          <p:cNvCxnSpPr>
            <a:cxnSpLocks/>
          </p:cNvCxnSpPr>
          <p:nvPr/>
        </p:nvCxnSpPr>
        <p:spPr>
          <a:xfrm rot="16200000" flipV="1">
            <a:off x="6540673" y="1025437"/>
            <a:ext cx="913610" cy="469181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Verbindingslijn: gekromd 31">
            <a:extLst>
              <a:ext uri="{FF2B5EF4-FFF2-40B4-BE49-F238E27FC236}">
                <a16:creationId xmlns:a16="http://schemas.microsoft.com/office/drawing/2014/main" id="{C0881C61-1EC4-410C-9C8A-EA7B6BCFDE24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7473362" y="1324268"/>
            <a:ext cx="3061810" cy="557088"/>
          </a:xfrm>
          <a:prstGeom prst="curvedConnector3">
            <a:avLst>
              <a:gd name="adj1" fmla="val 41912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Verbindingslijn: gekromd 33">
            <a:extLst>
              <a:ext uri="{FF2B5EF4-FFF2-40B4-BE49-F238E27FC236}">
                <a16:creationId xmlns:a16="http://schemas.microsoft.com/office/drawing/2014/main" id="{30069D5D-C5C7-45E9-A473-4882FEF36B5A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6947568" y="2065009"/>
            <a:ext cx="736380" cy="248555"/>
          </a:xfrm>
          <a:prstGeom prst="curvedConnector3">
            <a:avLst>
              <a:gd name="adj1" fmla="val 78457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bindingslijn: gekromd 35">
            <a:extLst>
              <a:ext uri="{FF2B5EF4-FFF2-40B4-BE49-F238E27FC236}">
                <a16:creationId xmlns:a16="http://schemas.microsoft.com/office/drawing/2014/main" id="{BABE41EF-AC81-4BB6-A338-8CCB1BB96B05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6931811" y="2065009"/>
            <a:ext cx="752137" cy="638589"/>
          </a:xfrm>
          <a:prstGeom prst="curvedConnector3">
            <a:avLst>
              <a:gd name="adj1" fmla="val 71529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Verbindingslijn: gekromd 40">
            <a:extLst>
              <a:ext uri="{FF2B5EF4-FFF2-40B4-BE49-F238E27FC236}">
                <a16:creationId xmlns:a16="http://schemas.microsoft.com/office/drawing/2014/main" id="{1944D745-93C9-4BD8-9D2D-06F14698AEAF}"/>
              </a:ext>
            </a:extLst>
          </p:cNvPr>
          <p:cNvCxnSpPr>
            <a:cxnSpLocks/>
          </p:cNvCxnSpPr>
          <p:nvPr/>
        </p:nvCxnSpPr>
        <p:spPr>
          <a:xfrm>
            <a:off x="8328802" y="2823155"/>
            <a:ext cx="919414" cy="246774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Verbindingslijn: gekromd 43">
            <a:extLst>
              <a:ext uri="{FF2B5EF4-FFF2-40B4-BE49-F238E27FC236}">
                <a16:creationId xmlns:a16="http://schemas.microsoft.com/office/drawing/2014/main" id="{DF3E5F08-C7C6-48A5-B6C2-6E450F27CEB8}"/>
              </a:ext>
            </a:extLst>
          </p:cNvPr>
          <p:cNvCxnSpPr>
            <a:cxnSpLocks/>
          </p:cNvCxnSpPr>
          <p:nvPr/>
        </p:nvCxnSpPr>
        <p:spPr>
          <a:xfrm flipV="1">
            <a:off x="8328802" y="2498230"/>
            <a:ext cx="919414" cy="133490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Afbeelding 45">
            <a:extLst>
              <a:ext uri="{FF2B5EF4-FFF2-40B4-BE49-F238E27FC236}">
                <a16:creationId xmlns:a16="http://schemas.microsoft.com/office/drawing/2014/main" id="{13D9CCBE-8914-4118-BA36-1AA7552C0D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403703" y="2146787"/>
            <a:ext cx="801863" cy="619909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B0829E1F-A8A5-41C0-A851-2ADDC0F74C5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8875" t="27119" r="19160" b="10411"/>
          <a:stretch/>
        </p:blipFill>
        <p:spPr>
          <a:xfrm>
            <a:off x="10397059" y="2847592"/>
            <a:ext cx="828079" cy="581408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3679A683-7027-49AB-9A4D-DFBB356BB0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69075" y="1748116"/>
            <a:ext cx="971550" cy="547011"/>
          </a:xfrm>
          <a:prstGeom prst="rect">
            <a:avLst/>
          </a:pr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B8678D1A-789E-475B-90C7-7861F8EDC19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00" t="16058" r="1691" b="14833"/>
          <a:stretch/>
        </p:blipFill>
        <p:spPr>
          <a:xfrm rot="471582">
            <a:off x="10850706" y="2459837"/>
            <a:ext cx="490090" cy="230859"/>
          </a:xfrm>
          <a:prstGeom prst="rect">
            <a:avLst/>
          </a:prstGeom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19707C7F-E10C-4D9B-83A4-9E4845C43B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363" b="89916" l="10000" r="99520">
                        <a14:foregroundMark x1="49040" y1="6363" x2="49040" y2="6363"/>
                        <a14:foregroundMark x1="43280" y1="48019" x2="43280" y2="48019"/>
                        <a14:foregroundMark x1="39360" y1="49580" x2="39360" y2="49580"/>
                        <a14:foregroundMark x1="36560" y1="47179" x2="36560" y2="47179"/>
                        <a14:foregroundMark x1="90320" y1="51261" x2="90320" y2="51261"/>
                        <a14:foregroundMark x1="95040" y1="38415" x2="95040" y2="38415"/>
                        <a14:foregroundMark x1="99520" y1="38776" x2="99520" y2="38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37569" y="3020075"/>
            <a:ext cx="964083" cy="642465"/>
          </a:xfrm>
          <a:prstGeom prst="rect">
            <a:avLst/>
          </a:prstGeom>
        </p:spPr>
      </p:pic>
      <p:pic>
        <p:nvPicPr>
          <p:cNvPr id="51" name="Afbeelding 50">
            <a:extLst>
              <a:ext uri="{FF2B5EF4-FFF2-40B4-BE49-F238E27FC236}">
                <a16:creationId xmlns:a16="http://schemas.microsoft.com/office/drawing/2014/main" id="{1F7875BB-3A9F-4400-99A3-22F5F5AC386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62" b="89925" l="8143" r="90000">
                        <a14:foregroundMark x1="60286" y1="7820" x2="60286" y2="7820"/>
                        <a14:foregroundMark x1="63429" y1="4662" x2="63429" y2="4662"/>
                        <a14:foregroundMark x1="60429" y1="5414" x2="60429" y2="5414"/>
                        <a14:foregroundMark x1="58286" y1="7368" x2="58286" y2="7368"/>
                        <a14:foregroundMark x1="8143" y1="58797" x2="8143" y2="58797"/>
                        <a14:foregroundMark x1="34286" y1="70827" x2="34286" y2="70827"/>
                        <a14:foregroundMark x1="26143" y1="69925" x2="26143" y2="69925"/>
                        <a14:foregroundMark x1="31714" y1="68120" x2="31714" y2="681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2509" y="1751984"/>
            <a:ext cx="762017" cy="723917"/>
          </a:xfrm>
          <a:prstGeom prst="rect">
            <a:avLst/>
          </a:prstGeom>
        </p:spPr>
      </p:pic>
      <p:sp>
        <p:nvSpPr>
          <p:cNvPr id="52" name="Tekstvak 51">
            <a:extLst>
              <a:ext uri="{FF2B5EF4-FFF2-40B4-BE49-F238E27FC236}">
                <a16:creationId xmlns:a16="http://schemas.microsoft.com/office/drawing/2014/main" id="{0B834CDE-5BC8-433B-AA85-D2E98FD931FD}"/>
              </a:ext>
            </a:extLst>
          </p:cNvPr>
          <p:cNvSpPr txBox="1"/>
          <p:nvPr/>
        </p:nvSpPr>
        <p:spPr>
          <a:xfrm rot="556471">
            <a:off x="9759121" y="1993643"/>
            <a:ext cx="115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7030A0"/>
                </a:solidFill>
              </a:rPr>
              <a:t>btw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C204CC62-AF52-4C48-831D-FD8F879CC266}"/>
              </a:ext>
            </a:extLst>
          </p:cNvPr>
          <p:cNvSpPr txBox="1"/>
          <p:nvPr/>
        </p:nvSpPr>
        <p:spPr>
          <a:xfrm>
            <a:off x="6839740" y="4491232"/>
            <a:ext cx="1295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/>
              <a:t>sociale zekerheid</a:t>
            </a:r>
          </a:p>
        </p:txBody>
      </p:sp>
      <p:cxnSp>
        <p:nvCxnSpPr>
          <p:cNvPr id="40" name="Verbindingslijn: gekromd 39">
            <a:extLst>
              <a:ext uri="{FF2B5EF4-FFF2-40B4-BE49-F238E27FC236}">
                <a16:creationId xmlns:a16="http://schemas.microsoft.com/office/drawing/2014/main" id="{01006F48-A89C-44E9-A09A-3754169A1701}"/>
              </a:ext>
            </a:extLst>
          </p:cNvPr>
          <p:cNvCxnSpPr>
            <a:cxnSpLocks/>
          </p:cNvCxnSpPr>
          <p:nvPr/>
        </p:nvCxnSpPr>
        <p:spPr>
          <a:xfrm>
            <a:off x="5963920" y="4135120"/>
            <a:ext cx="1144762" cy="558800"/>
          </a:xfrm>
          <a:prstGeom prst="curvedConnector3">
            <a:avLst>
              <a:gd name="adj1" fmla="val 71633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vak 41">
            <a:extLst>
              <a:ext uri="{FF2B5EF4-FFF2-40B4-BE49-F238E27FC236}">
                <a16:creationId xmlns:a16="http://schemas.microsoft.com/office/drawing/2014/main" id="{6FA1E4FF-752B-4D16-A8F1-8B8EB0B1FDC0}"/>
              </a:ext>
            </a:extLst>
          </p:cNvPr>
          <p:cNvSpPr txBox="1"/>
          <p:nvPr/>
        </p:nvSpPr>
        <p:spPr>
          <a:xfrm>
            <a:off x="9461341" y="4671443"/>
            <a:ext cx="173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werknemers</a:t>
            </a:r>
          </a:p>
          <a:p>
            <a:pPr algn="ctr"/>
            <a:r>
              <a:rPr lang="nl-NL" dirty="0"/>
              <a:t>verzekeringen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B430EC6E-4DF2-4C6C-86AA-73B6D9BCD431}"/>
              </a:ext>
            </a:extLst>
          </p:cNvPr>
          <p:cNvSpPr txBox="1"/>
          <p:nvPr/>
        </p:nvSpPr>
        <p:spPr>
          <a:xfrm>
            <a:off x="9422204" y="3819700"/>
            <a:ext cx="173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volks</a:t>
            </a:r>
            <a:r>
              <a:rPr lang="nl-NL" dirty="0"/>
              <a:t>-</a:t>
            </a:r>
          </a:p>
          <a:p>
            <a:pPr algn="ctr"/>
            <a:r>
              <a:rPr lang="nl-NL" dirty="0"/>
              <a:t>verzekeringen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5042F516-7CF1-424C-AF2F-E3123F7C6F48}"/>
              </a:ext>
            </a:extLst>
          </p:cNvPr>
          <p:cNvSpPr txBox="1"/>
          <p:nvPr/>
        </p:nvSpPr>
        <p:spPr>
          <a:xfrm>
            <a:off x="8076920" y="4147858"/>
            <a:ext cx="173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sociale </a:t>
            </a:r>
          </a:p>
          <a:p>
            <a:pPr algn="ctr"/>
            <a:r>
              <a:rPr lang="nl-NL" b="1" dirty="0"/>
              <a:t>verzekeringen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CCC163FB-AF1D-4EF9-A5D3-E1950F4FCC1B}"/>
              </a:ext>
            </a:extLst>
          </p:cNvPr>
          <p:cNvSpPr txBox="1"/>
          <p:nvPr/>
        </p:nvSpPr>
        <p:spPr>
          <a:xfrm>
            <a:off x="8135139" y="5296753"/>
            <a:ext cx="173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sociale </a:t>
            </a:r>
          </a:p>
          <a:p>
            <a:pPr algn="ctr"/>
            <a:r>
              <a:rPr lang="nl-NL" b="1" dirty="0"/>
              <a:t>voorzieningen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09A48865-4EEB-43A7-B151-DE00E5C3B899}"/>
              </a:ext>
            </a:extLst>
          </p:cNvPr>
          <p:cNvSpPr txBox="1"/>
          <p:nvPr/>
        </p:nvSpPr>
        <p:spPr>
          <a:xfrm>
            <a:off x="8515360" y="4737495"/>
            <a:ext cx="1982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premies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0D273379-3C5F-4038-A9FF-BF581D06FA33}"/>
              </a:ext>
            </a:extLst>
          </p:cNvPr>
          <p:cNvSpPr txBox="1"/>
          <p:nvPr/>
        </p:nvSpPr>
        <p:spPr>
          <a:xfrm>
            <a:off x="8493102" y="5875279"/>
            <a:ext cx="1982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belastingen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DE31A09F-B1FF-4B9A-B0BD-9FD4EA1512AF}"/>
              </a:ext>
            </a:extLst>
          </p:cNvPr>
          <p:cNvSpPr txBox="1"/>
          <p:nvPr/>
        </p:nvSpPr>
        <p:spPr>
          <a:xfrm>
            <a:off x="10986472" y="3796383"/>
            <a:ext cx="753820" cy="38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AOW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6B067F01-8D5E-4395-BE7D-D93B1B03CE09}"/>
              </a:ext>
            </a:extLst>
          </p:cNvPr>
          <p:cNvSpPr txBox="1"/>
          <p:nvPr/>
        </p:nvSpPr>
        <p:spPr>
          <a:xfrm>
            <a:off x="10986472" y="4136912"/>
            <a:ext cx="753820" cy="38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ANW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B889EDE5-33EE-4BD7-B9A7-E6BB3A888A04}"/>
              </a:ext>
            </a:extLst>
          </p:cNvPr>
          <p:cNvSpPr txBox="1"/>
          <p:nvPr/>
        </p:nvSpPr>
        <p:spPr>
          <a:xfrm>
            <a:off x="11021368" y="4654691"/>
            <a:ext cx="753820" cy="38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WW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72A25FC1-9D51-4BEE-B539-58E36E593BF3}"/>
              </a:ext>
            </a:extLst>
          </p:cNvPr>
          <p:cNvSpPr txBox="1"/>
          <p:nvPr/>
        </p:nvSpPr>
        <p:spPr>
          <a:xfrm>
            <a:off x="11027665" y="5042350"/>
            <a:ext cx="753820" cy="38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WIA</a:t>
            </a: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7F8791CB-B948-463B-B296-DE025D4BE940}"/>
              </a:ext>
            </a:extLst>
          </p:cNvPr>
          <p:cNvSpPr txBox="1"/>
          <p:nvPr/>
        </p:nvSpPr>
        <p:spPr>
          <a:xfrm>
            <a:off x="9979317" y="5452676"/>
            <a:ext cx="1617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Kinderbijslag</a:t>
            </a:r>
          </a:p>
          <a:p>
            <a:r>
              <a:rPr lang="nl-NL" b="1" dirty="0"/>
              <a:t>Bijstand</a:t>
            </a: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AC178A80-FFC3-4007-A4D9-33F69DD6E985}"/>
              </a:ext>
            </a:extLst>
          </p:cNvPr>
          <p:cNvSpPr txBox="1"/>
          <p:nvPr/>
        </p:nvSpPr>
        <p:spPr>
          <a:xfrm>
            <a:off x="9684946" y="6355690"/>
            <a:ext cx="198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sociaal minimum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C9D5D20C-67A3-452A-BACB-1A05D1CF0B59}"/>
              </a:ext>
            </a:extLst>
          </p:cNvPr>
          <p:cNvSpPr txBox="1"/>
          <p:nvPr/>
        </p:nvSpPr>
        <p:spPr>
          <a:xfrm>
            <a:off x="11354279" y="3528920"/>
            <a:ext cx="964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vergrijzing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0B331D-90F5-4EBA-AD90-381C627A91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3750" l="10000" r="95729">
                        <a14:foregroundMark x1="79271" y1="93906" x2="79271" y2="93906"/>
                        <a14:foregroundMark x1="95729" y1="85781" x2="95729" y2="8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96222" y="4653927"/>
            <a:ext cx="793761" cy="529174"/>
          </a:xfrm>
          <a:prstGeom prst="rect">
            <a:avLst/>
          </a:prstGeom>
        </p:spPr>
      </p:pic>
      <p:pic>
        <p:nvPicPr>
          <p:cNvPr id="63" name="Afbeelding 62">
            <a:extLst>
              <a:ext uri="{FF2B5EF4-FFF2-40B4-BE49-F238E27FC236}">
                <a16:creationId xmlns:a16="http://schemas.microsoft.com/office/drawing/2014/main" id="{336CDBF6-2378-4C3E-8B3E-150AEFA8ABF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3750" l="10000" r="95729">
                        <a14:foregroundMark x1="79271" y1="93906" x2="79271" y2="93906"/>
                        <a14:foregroundMark x1="95729" y1="85781" x2="95729" y2="8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5457" y="5771468"/>
            <a:ext cx="793761" cy="529174"/>
          </a:xfrm>
          <a:prstGeom prst="rect">
            <a:avLst/>
          </a:prstGeom>
        </p:spPr>
      </p:pic>
      <p:sp>
        <p:nvSpPr>
          <p:cNvPr id="64" name="Tekstvak 63">
            <a:extLst>
              <a:ext uri="{FF2B5EF4-FFF2-40B4-BE49-F238E27FC236}">
                <a16:creationId xmlns:a16="http://schemas.microsoft.com/office/drawing/2014/main" id="{C56DC464-9804-41CA-B750-9257D8583C78}"/>
              </a:ext>
            </a:extLst>
          </p:cNvPr>
          <p:cNvSpPr txBox="1"/>
          <p:nvPr/>
        </p:nvSpPr>
        <p:spPr>
          <a:xfrm>
            <a:off x="4556352" y="5581178"/>
            <a:ext cx="226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verzorgingsstaat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B68DFBA6-9D2E-43A1-8B1E-B376CEF7008A}"/>
              </a:ext>
            </a:extLst>
          </p:cNvPr>
          <p:cNvSpPr txBox="1"/>
          <p:nvPr/>
        </p:nvSpPr>
        <p:spPr>
          <a:xfrm>
            <a:off x="4919385" y="6019340"/>
            <a:ext cx="226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solidariteitsbeginsel</a:t>
            </a:r>
          </a:p>
        </p:txBody>
      </p:sp>
      <p:cxnSp>
        <p:nvCxnSpPr>
          <p:cNvPr id="66" name="Verbindingslijn: gekromd 65">
            <a:extLst>
              <a:ext uri="{FF2B5EF4-FFF2-40B4-BE49-F238E27FC236}">
                <a16:creationId xmlns:a16="http://schemas.microsoft.com/office/drawing/2014/main" id="{1F3328B3-C8C9-474D-BF59-5A42D34EF4B0}"/>
              </a:ext>
            </a:extLst>
          </p:cNvPr>
          <p:cNvCxnSpPr>
            <a:cxnSpLocks/>
          </p:cNvCxnSpPr>
          <p:nvPr/>
        </p:nvCxnSpPr>
        <p:spPr>
          <a:xfrm>
            <a:off x="8022299" y="4985145"/>
            <a:ext cx="601856" cy="596033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Verbindingslijn: gekromd 66">
            <a:extLst>
              <a:ext uri="{FF2B5EF4-FFF2-40B4-BE49-F238E27FC236}">
                <a16:creationId xmlns:a16="http://schemas.microsoft.com/office/drawing/2014/main" id="{D7B5AAD0-855B-403B-9B2F-3217FA3DFE9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002375" y="4434445"/>
            <a:ext cx="570625" cy="530777"/>
          </a:xfrm>
          <a:prstGeom prst="curvedConnector3">
            <a:avLst>
              <a:gd name="adj1" fmla="val 106754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Verbindingslijn: gekromd 67">
            <a:extLst>
              <a:ext uri="{FF2B5EF4-FFF2-40B4-BE49-F238E27FC236}">
                <a16:creationId xmlns:a16="http://schemas.microsoft.com/office/drawing/2014/main" id="{88D786A4-5E07-49AA-987A-0F2326BCD51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458957" y="4096951"/>
            <a:ext cx="451979" cy="426828"/>
          </a:xfrm>
          <a:prstGeom prst="curvedConnector3">
            <a:avLst>
              <a:gd name="adj1" fmla="val 100578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Verbindingslijn: gekromd 68">
            <a:extLst>
              <a:ext uri="{FF2B5EF4-FFF2-40B4-BE49-F238E27FC236}">
                <a16:creationId xmlns:a16="http://schemas.microsoft.com/office/drawing/2014/main" id="{81E3DD0A-00E7-4E74-8360-77C17483EF33}"/>
              </a:ext>
            </a:extLst>
          </p:cNvPr>
          <p:cNvCxnSpPr>
            <a:cxnSpLocks/>
          </p:cNvCxnSpPr>
          <p:nvPr/>
        </p:nvCxnSpPr>
        <p:spPr>
          <a:xfrm>
            <a:off x="9452631" y="4775337"/>
            <a:ext cx="271743" cy="143177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Verbindingslijn: gekromd 69">
            <a:extLst>
              <a:ext uri="{FF2B5EF4-FFF2-40B4-BE49-F238E27FC236}">
                <a16:creationId xmlns:a16="http://schemas.microsoft.com/office/drawing/2014/main" id="{508F2ECB-D4A2-46BF-815B-1CD03ACEED6D}"/>
              </a:ext>
            </a:extLst>
          </p:cNvPr>
          <p:cNvCxnSpPr>
            <a:cxnSpLocks/>
          </p:cNvCxnSpPr>
          <p:nvPr/>
        </p:nvCxnSpPr>
        <p:spPr>
          <a:xfrm>
            <a:off x="9550486" y="5614285"/>
            <a:ext cx="435749" cy="20624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Verbindingslijn: gekromd 73">
            <a:extLst>
              <a:ext uri="{FF2B5EF4-FFF2-40B4-BE49-F238E27FC236}">
                <a16:creationId xmlns:a16="http://schemas.microsoft.com/office/drawing/2014/main" id="{5163F143-A331-4DF2-AC79-96075CB24622}"/>
              </a:ext>
            </a:extLst>
          </p:cNvPr>
          <p:cNvCxnSpPr>
            <a:cxnSpLocks/>
          </p:cNvCxnSpPr>
          <p:nvPr/>
        </p:nvCxnSpPr>
        <p:spPr>
          <a:xfrm>
            <a:off x="9550486" y="5623778"/>
            <a:ext cx="477436" cy="299027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Verbindingslijn: gekromd 75">
            <a:extLst>
              <a:ext uri="{FF2B5EF4-FFF2-40B4-BE49-F238E27FC236}">
                <a16:creationId xmlns:a16="http://schemas.microsoft.com/office/drawing/2014/main" id="{9833B318-A9CA-45F1-9E2C-8DE229A8F6E7}"/>
              </a:ext>
            </a:extLst>
          </p:cNvPr>
          <p:cNvCxnSpPr>
            <a:cxnSpLocks/>
          </p:cNvCxnSpPr>
          <p:nvPr/>
        </p:nvCxnSpPr>
        <p:spPr>
          <a:xfrm>
            <a:off x="10938590" y="5005730"/>
            <a:ext cx="249542" cy="126352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Verbindingslijn: gekromd 77">
            <a:extLst>
              <a:ext uri="{FF2B5EF4-FFF2-40B4-BE49-F238E27FC236}">
                <a16:creationId xmlns:a16="http://schemas.microsoft.com/office/drawing/2014/main" id="{3E12429A-3EC9-4003-9FB7-B667E551B7D8}"/>
              </a:ext>
            </a:extLst>
          </p:cNvPr>
          <p:cNvCxnSpPr>
            <a:cxnSpLocks/>
            <a:stCxn id="56" idx="1"/>
          </p:cNvCxnSpPr>
          <p:nvPr/>
        </p:nvCxnSpPr>
        <p:spPr>
          <a:xfrm rot="10800000" flipV="1">
            <a:off x="10766966" y="3987539"/>
            <a:ext cx="219507" cy="127978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Verbindingslijn: gekromd 82">
            <a:extLst>
              <a:ext uri="{FF2B5EF4-FFF2-40B4-BE49-F238E27FC236}">
                <a16:creationId xmlns:a16="http://schemas.microsoft.com/office/drawing/2014/main" id="{E79B140E-1930-4333-947F-3E4D0E6CCE3B}"/>
              </a:ext>
            </a:extLst>
          </p:cNvPr>
          <p:cNvCxnSpPr>
            <a:cxnSpLocks/>
          </p:cNvCxnSpPr>
          <p:nvPr/>
        </p:nvCxnSpPr>
        <p:spPr>
          <a:xfrm rot="10800000">
            <a:off x="10755587" y="4115520"/>
            <a:ext cx="307774" cy="94137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Verbindingslijn: gekromd 88">
            <a:extLst>
              <a:ext uri="{FF2B5EF4-FFF2-40B4-BE49-F238E27FC236}">
                <a16:creationId xmlns:a16="http://schemas.microsoft.com/office/drawing/2014/main" id="{D323563B-7EA7-49BD-9177-9B4BF5AAE46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938128" y="4845174"/>
            <a:ext cx="172311" cy="164713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Afbeelding 91">
            <a:extLst>
              <a:ext uri="{FF2B5EF4-FFF2-40B4-BE49-F238E27FC236}">
                <a16:creationId xmlns:a16="http://schemas.microsoft.com/office/drawing/2014/main" id="{3736D032-7259-45B9-8495-DB09C271E3B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596958" y="4755311"/>
            <a:ext cx="579922" cy="579922"/>
          </a:xfrm>
          <a:prstGeom prst="rect">
            <a:avLst/>
          </a:prstGeom>
        </p:spPr>
      </p:pic>
      <p:cxnSp>
        <p:nvCxnSpPr>
          <p:cNvPr id="93" name="Verbindingslijn: gekromd 92">
            <a:extLst>
              <a:ext uri="{FF2B5EF4-FFF2-40B4-BE49-F238E27FC236}">
                <a16:creationId xmlns:a16="http://schemas.microsoft.com/office/drawing/2014/main" id="{7DD7A159-22C5-412E-A8B8-0DB355A5F500}"/>
              </a:ext>
            </a:extLst>
          </p:cNvPr>
          <p:cNvCxnSpPr>
            <a:cxnSpLocks/>
            <a:stCxn id="62" idx="2"/>
          </p:cNvCxnSpPr>
          <p:nvPr/>
        </p:nvCxnSpPr>
        <p:spPr>
          <a:xfrm rot="5400000">
            <a:off x="11634906" y="3776768"/>
            <a:ext cx="172265" cy="230566"/>
          </a:xfrm>
          <a:prstGeom prst="curvedConnector2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Pijl: omlaag 101">
            <a:extLst>
              <a:ext uri="{FF2B5EF4-FFF2-40B4-BE49-F238E27FC236}">
                <a16:creationId xmlns:a16="http://schemas.microsoft.com/office/drawing/2014/main" id="{85AE09A2-942F-49E9-82ED-2936F50AE57A}"/>
              </a:ext>
            </a:extLst>
          </p:cNvPr>
          <p:cNvSpPr/>
          <p:nvPr/>
        </p:nvSpPr>
        <p:spPr>
          <a:xfrm>
            <a:off x="10241310" y="6019340"/>
            <a:ext cx="412056" cy="421077"/>
          </a:xfrm>
          <a:prstGeom prst="downArrow">
            <a:avLst/>
          </a:prstGeom>
          <a:solidFill>
            <a:srgbClr val="B482DA"/>
          </a:solidFill>
          <a:ln>
            <a:solidFill>
              <a:srgbClr val="D8BE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4" name="Verbindingslijn: gekromd 103">
            <a:extLst>
              <a:ext uri="{FF2B5EF4-FFF2-40B4-BE49-F238E27FC236}">
                <a16:creationId xmlns:a16="http://schemas.microsoft.com/office/drawing/2014/main" id="{9C9B7E6F-FB91-4C0B-B304-1DC6CA6A1ED0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6762887" y="5199118"/>
            <a:ext cx="724553" cy="620358"/>
          </a:xfrm>
          <a:prstGeom prst="curvedConnector2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Verbindingslijn: gekromd 105">
            <a:extLst>
              <a:ext uri="{FF2B5EF4-FFF2-40B4-BE49-F238E27FC236}">
                <a16:creationId xmlns:a16="http://schemas.microsoft.com/office/drawing/2014/main" id="{6FC6A186-2F58-41B3-8474-58D1DA1FE95F}"/>
              </a:ext>
            </a:extLst>
          </p:cNvPr>
          <p:cNvCxnSpPr>
            <a:cxnSpLocks/>
            <a:endCxn id="39" idx="2"/>
          </p:cNvCxnSpPr>
          <p:nvPr/>
        </p:nvCxnSpPr>
        <p:spPr>
          <a:xfrm rot="5400000" flipH="1" flipV="1">
            <a:off x="6810795" y="5506411"/>
            <a:ext cx="983938" cy="369352"/>
          </a:xfrm>
          <a:prstGeom prst="curvedConnector3">
            <a:avLst>
              <a:gd name="adj1" fmla="val 63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Verbindingslijn: gekromd 108">
            <a:extLst>
              <a:ext uri="{FF2B5EF4-FFF2-40B4-BE49-F238E27FC236}">
                <a16:creationId xmlns:a16="http://schemas.microsoft.com/office/drawing/2014/main" id="{35C8F8F2-8B23-468C-A2D4-40B9F23C1B43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301653" y="3020077"/>
            <a:ext cx="304103" cy="43574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kstvak 109">
            <a:extLst>
              <a:ext uri="{FF2B5EF4-FFF2-40B4-BE49-F238E27FC236}">
                <a16:creationId xmlns:a16="http://schemas.microsoft.com/office/drawing/2014/main" id="{E9C85F45-4DF8-489F-95B6-951CB2C8CCA4}"/>
              </a:ext>
            </a:extLst>
          </p:cNvPr>
          <p:cNvSpPr txBox="1"/>
          <p:nvPr/>
        </p:nvSpPr>
        <p:spPr>
          <a:xfrm>
            <a:off x="11605755" y="2890291"/>
            <a:ext cx="659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ozb</a:t>
            </a:r>
          </a:p>
        </p:txBody>
      </p:sp>
      <p:pic>
        <p:nvPicPr>
          <p:cNvPr id="111" name="Afbeelding 110">
            <a:extLst>
              <a:ext uri="{FF2B5EF4-FFF2-40B4-BE49-F238E27FC236}">
                <a16:creationId xmlns:a16="http://schemas.microsoft.com/office/drawing/2014/main" id="{F3030CB2-F8DA-4C98-9D44-8DD820494D3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333" b="90000" l="10000" r="90000">
                        <a14:foregroundMark x1="24063" y1="55833" x2="24063" y2="55833"/>
                        <a14:foregroundMark x1="27187" y1="56667" x2="27187" y2="56667"/>
                        <a14:foregroundMark x1="27187" y1="61667" x2="27187" y2="61667"/>
                        <a14:foregroundMark x1="24688" y1="62083" x2="24688" y2="62083"/>
                        <a14:foregroundMark x1="55000" y1="60000" x2="55000" y2="60000"/>
                        <a14:foregroundMark x1="57188" y1="60417" x2="57188" y2="60417"/>
                        <a14:foregroundMark x1="56875" y1="66250" x2="56875" y2="66250"/>
                        <a14:foregroundMark x1="53438" y1="68333" x2="53438" y2="68333"/>
                        <a14:foregroundMark x1="53750" y1="60833" x2="53750" y2="60833"/>
                        <a14:foregroundMark x1="35938" y1="61250" x2="35938" y2="61250"/>
                        <a14:foregroundMark x1="40000" y1="62500" x2="40000" y2="62500"/>
                        <a14:foregroundMark x1="38750" y1="67083" x2="38750" y2="67083"/>
                        <a14:foregroundMark x1="38750" y1="63333" x2="38750" y2="63333"/>
                        <a14:foregroundMark x1="35313" y1="66667" x2="35313" y2="66667"/>
                        <a14:foregroundMark x1="63750" y1="15000" x2="63750" y2="15000"/>
                        <a14:foregroundMark x1="65313" y1="16250" x2="65313" y2="16250"/>
                        <a14:foregroundMark x1="66563" y1="9583" x2="66563" y2="9583"/>
                        <a14:foregroundMark x1="65625" y1="8333" x2="65625" y2="8333"/>
                        <a14:foregroundMark x1="25313" y1="25833" x2="25313" y2="25833"/>
                        <a14:foregroundMark x1="77813" y1="56667" x2="77813" y2="56667"/>
                        <a14:foregroundMark x1="75313" y1="60000" x2="75313" y2="60000"/>
                        <a14:foregroundMark x1="75313" y1="55000" x2="75313" y2="55000"/>
                        <a14:foregroundMark x1="79375" y1="52500" x2="79375" y2="52500"/>
                        <a14:foregroundMark x1="76563" y1="52500" x2="76563" y2="52500"/>
                        <a14:backgroundMark x1="26250" y1="82500" x2="26250" y2="8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87088" y="2528661"/>
            <a:ext cx="654871" cy="491153"/>
          </a:xfrm>
          <a:prstGeom prst="rect">
            <a:avLst/>
          </a:prstGeom>
        </p:spPr>
      </p:pic>
      <p:pic>
        <p:nvPicPr>
          <p:cNvPr id="75" name="Afbeelding 74">
            <a:extLst>
              <a:ext uri="{FF2B5EF4-FFF2-40B4-BE49-F238E27FC236}">
                <a16:creationId xmlns:a16="http://schemas.microsoft.com/office/drawing/2014/main" id="{AD3EDA19-971B-4395-92C9-E813F901BF1F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5374" t="29282" r="7671" b="1397"/>
          <a:stretch/>
        </p:blipFill>
        <p:spPr>
          <a:xfrm>
            <a:off x="8832689" y="1615592"/>
            <a:ext cx="321099" cy="576884"/>
          </a:xfrm>
          <a:prstGeom prst="rect">
            <a:avLst/>
          </a:prstGeom>
        </p:spPr>
      </p:pic>
      <p:sp>
        <p:nvSpPr>
          <p:cNvPr id="77" name="Tekstvak 76">
            <a:extLst>
              <a:ext uri="{FF2B5EF4-FFF2-40B4-BE49-F238E27FC236}">
                <a16:creationId xmlns:a16="http://schemas.microsoft.com/office/drawing/2014/main" id="{9C071A8E-DA6C-4409-8172-57A361E4851B}"/>
              </a:ext>
            </a:extLst>
          </p:cNvPr>
          <p:cNvSpPr txBox="1"/>
          <p:nvPr/>
        </p:nvSpPr>
        <p:spPr>
          <a:xfrm>
            <a:off x="4919385" y="6403870"/>
            <a:ext cx="226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draagkrachtbeginsel</a:t>
            </a:r>
          </a:p>
        </p:txBody>
      </p:sp>
      <p:sp>
        <p:nvSpPr>
          <p:cNvPr id="79" name="Pijl: omlaag 78">
            <a:extLst>
              <a:ext uri="{FF2B5EF4-FFF2-40B4-BE49-F238E27FC236}">
                <a16:creationId xmlns:a16="http://schemas.microsoft.com/office/drawing/2014/main" id="{65449CC8-7A10-406E-BC31-A3E5DE6C02C9}"/>
              </a:ext>
            </a:extLst>
          </p:cNvPr>
          <p:cNvSpPr/>
          <p:nvPr/>
        </p:nvSpPr>
        <p:spPr>
          <a:xfrm>
            <a:off x="5889971" y="6292148"/>
            <a:ext cx="264713" cy="220712"/>
          </a:xfrm>
          <a:prstGeom prst="downArrow">
            <a:avLst/>
          </a:prstGeom>
          <a:solidFill>
            <a:srgbClr val="B482DA"/>
          </a:solidFill>
          <a:ln>
            <a:solidFill>
              <a:srgbClr val="D8BE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77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43" grpId="0"/>
      <p:bldP spid="45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4" grpId="0"/>
      <p:bldP spid="65" grpId="0"/>
      <p:bldP spid="102" grpId="0" animBg="1"/>
      <p:bldP spid="77" grpId="0"/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lk 3">
            <a:extLst>
              <a:ext uri="{FF2B5EF4-FFF2-40B4-BE49-F238E27FC236}">
                <a16:creationId xmlns:a16="http://schemas.microsoft.com/office/drawing/2014/main" id="{29153C46-E8AF-4D3D-9515-4BFCE6C18D15}"/>
              </a:ext>
            </a:extLst>
          </p:cNvPr>
          <p:cNvSpPr/>
          <p:nvPr/>
        </p:nvSpPr>
        <p:spPr>
          <a:xfrm>
            <a:off x="3893820" y="2641600"/>
            <a:ext cx="3214862" cy="1649346"/>
          </a:xfrm>
          <a:prstGeom prst="cloud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DF75112-F90F-404D-8015-915DE639C847}"/>
              </a:ext>
            </a:extLst>
          </p:cNvPr>
          <p:cNvSpPr txBox="1"/>
          <p:nvPr/>
        </p:nvSpPr>
        <p:spPr>
          <a:xfrm>
            <a:off x="3971607" y="3013501"/>
            <a:ext cx="2847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Hoofdstuk 7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OVERHEID</a:t>
            </a:r>
          </a:p>
        </p:txBody>
      </p:sp>
      <p:cxnSp>
        <p:nvCxnSpPr>
          <p:cNvPr id="3" name="Verbindingslijn: gekromd 2">
            <a:extLst>
              <a:ext uri="{FF2B5EF4-FFF2-40B4-BE49-F238E27FC236}">
                <a16:creationId xmlns:a16="http://schemas.microsoft.com/office/drawing/2014/main" id="{C80AB8E9-3EBA-4B0F-92EC-52BBCB13FBBF}"/>
              </a:ext>
            </a:extLst>
          </p:cNvPr>
          <p:cNvCxnSpPr>
            <a:cxnSpLocks/>
          </p:cNvCxnSpPr>
          <p:nvPr/>
        </p:nvCxnSpPr>
        <p:spPr>
          <a:xfrm flipV="1">
            <a:off x="5332915" y="1815416"/>
            <a:ext cx="1030605" cy="888182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erbindingslijn: gekromd 10">
            <a:extLst>
              <a:ext uri="{FF2B5EF4-FFF2-40B4-BE49-F238E27FC236}">
                <a16:creationId xmlns:a16="http://schemas.microsoft.com/office/drawing/2014/main" id="{2E26F1C3-5902-4BD5-8ADF-4DB577DF1A0C}"/>
              </a:ext>
            </a:extLst>
          </p:cNvPr>
          <p:cNvCxnSpPr>
            <a:cxnSpLocks/>
          </p:cNvCxnSpPr>
          <p:nvPr/>
        </p:nvCxnSpPr>
        <p:spPr>
          <a:xfrm flipV="1">
            <a:off x="3472815" y="4135120"/>
            <a:ext cx="1058545" cy="558800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Verbindingslijn: gekromd 18">
            <a:extLst>
              <a:ext uri="{FF2B5EF4-FFF2-40B4-BE49-F238E27FC236}">
                <a16:creationId xmlns:a16="http://schemas.microsoft.com/office/drawing/2014/main" id="{119483F0-0521-4E31-B2AE-5E02BD48C78A}"/>
              </a:ext>
            </a:extLst>
          </p:cNvPr>
          <p:cNvCxnSpPr>
            <a:cxnSpLocks/>
          </p:cNvCxnSpPr>
          <p:nvPr/>
        </p:nvCxnSpPr>
        <p:spPr>
          <a:xfrm rot="10800000">
            <a:off x="3381378" y="2589209"/>
            <a:ext cx="875663" cy="467891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15AA90AF-2262-442F-9356-37D4B20186CD}"/>
              </a:ext>
            </a:extLst>
          </p:cNvPr>
          <p:cNvSpPr txBox="1"/>
          <p:nvPr/>
        </p:nvSpPr>
        <p:spPr>
          <a:xfrm rot="2907587">
            <a:off x="6005242" y="4469729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7.2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01A22D29-A2E8-4F73-B13B-3F277622DC9D}"/>
              </a:ext>
            </a:extLst>
          </p:cNvPr>
          <p:cNvSpPr txBox="1"/>
          <p:nvPr/>
        </p:nvSpPr>
        <p:spPr>
          <a:xfrm rot="17770022">
            <a:off x="5223748" y="2019965"/>
            <a:ext cx="1038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7.1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F4D04903-9EC9-40B4-B73B-751FE6B95D1C}"/>
              </a:ext>
            </a:extLst>
          </p:cNvPr>
          <p:cNvSpPr txBox="1"/>
          <p:nvPr/>
        </p:nvSpPr>
        <p:spPr>
          <a:xfrm rot="19184630">
            <a:off x="3585034" y="4308341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7.3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B4C28674-F363-4847-BA27-F6E376D561F8}"/>
              </a:ext>
            </a:extLst>
          </p:cNvPr>
          <p:cNvSpPr txBox="1"/>
          <p:nvPr/>
        </p:nvSpPr>
        <p:spPr>
          <a:xfrm rot="2393431">
            <a:off x="3394435" y="2584380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7.4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56E4D72-E2FD-4E43-ABBE-AAFA63C7C87B}"/>
              </a:ext>
            </a:extLst>
          </p:cNvPr>
          <p:cNvSpPr txBox="1"/>
          <p:nvPr/>
        </p:nvSpPr>
        <p:spPr>
          <a:xfrm>
            <a:off x="6324621" y="1713534"/>
            <a:ext cx="129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OVERHEID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0B8DD74-5208-4674-8182-0B8073AD665A}"/>
              </a:ext>
            </a:extLst>
          </p:cNvPr>
          <p:cNvSpPr txBox="1"/>
          <p:nvPr/>
        </p:nvSpPr>
        <p:spPr>
          <a:xfrm>
            <a:off x="7683948" y="2128898"/>
            <a:ext cx="173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Rijksoverheid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4EE1D63-F7E4-4CBC-924C-8E179EC4293F}"/>
              </a:ext>
            </a:extLst>
          </p:cNvPr>
          <p:cNvSpPr txBox="1"/>
          <p:nvPr/>
        </p:nvSpPr>
        <p:spPr>
          <a:xfrm>
            <a:off x="7683948" y="2534321"/>
            <a:ext cx="1982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Lagere overheden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CC17912-65D8-49D9-81C0-D871BB333242}"/>
              </a:ext>
            </a:extLst>
          </p:cNvPr>
          <p:cNvSpPr txBox="1"/>
          <p:nvPr/>
        </p:nvSpPr>
        <p:spPr>
          <a:xfrm>
            <a:off x="9372182" y="2353547"/>
            <a:ext cx="173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Provincie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7120F3A6-FECE-49C4-9BD1-60B4BE902216}"/>
              </a:ext>
            </a:extLst>
          </p:cNvPr>
          <p:cNvSpPr txBox="1"/>
          <p:nvPr/>
        </p:nvSpPr>
        <p:spPr>
          <a:xfrm>
            <a:off x="9248216" y="2860310"/>
            <a:ext cx="173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Gemeente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324B1FCA-D0E7-4AF8-8B7D-8CF9E190971F}"/>
              </a:ext>
            </a:extLst>
          </p:cNvPr>
          <p:cNvSpPr txBox="1"/>
          <p:nvPr/>
        </p:nvSpPr>
        <p:spPr>
          <a:xfrm>
            <a:off x="7846958" y="395956"/>
            <a:ext cx="1738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i="1" dirty="0"/>
              <a:t>Subsidie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0F10F022-6ADC-4E7C-AD33-94699B6724CB}"/>
              </a:ext>
            </a:extLst>
          </p:cNvPr>
          <p:cNvSpPr txBox="1"/>
          <p:nvPr/>
        </p:nvSpPr>
        <p:spPr>
          <a:xfrm>
            <a:off x="6095999" y="382790"/>
            <a:ext cx="1738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i="1" dirty="0"/>
              <a:t>Accijns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1E2CC98-BCA0-46BF-8528-A07C02644A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9" t="26245" r="5756" b="20728"/>
          <a:stretch/>
        </p:blipFill>
        <p:spPr>
          <a:xfrm>
            <a:off x="10535172" y="833120"/>
            <a:ext cx="1620621" cy="98229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B9AE226-06FF-4161-A051-2A127B452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71" b="94839" l="10000" r="90000">
                        <a14:foregroundMark x1="41290" y1="92419" x2="41290" y2="92419"/>
                        <a14:foregroundMark x1="52419" y1="94032" x2="52419" y2="94032"/>
                        <a14:foregroundMark x1="48548" y1="57419" x2="48548" y2="57419"/>
                        <a14:foregroundMark x1="45484" y1="9516" x2="45484" y2="9516"/>
                        <a14:foregroundMark x1="64677" y1="35161" x2="64677" y2="35161"/>
                        <a14:foregroundMark x1="64516" y1="28065" x2="64516" y2="28065"/>
                        <a14:foregroundMark x1="63548" y1="23387" x2="63548" y2="23387"/>
                        <a14:foregroundMark x1="62903" y1="21129" x2="62903" y2="20323"/>
                        <a14:foregroundMark x1="62419" y1="18226" x2="62419" y2="17742"/>
                        <a14:foregroundMark x1="62258" y1="17419" x2="62258" y2="16774"/>
                        <a14:foregroundMark x1="62097" y1="15806" x2="62097" y2="15000"/>
                        <a14:foregroundMark x1="61935" y1="14677" x2="61935" y2="14032"/>
                        <a14:foregroundMark x1="61935" y1="13387" x2="61935" y2="12742"/>
                        <a14:foregroundMark x1="61774" y1="11774" x2="61774" y2="10968"/>
                        <a14:foregroundMark x1="61774" y1="10968" x2="61774" y2="10968"/>
                        <a14:foregroundMark x1="61452" y1="10323" x2="61290" y2="9839"/>
                        <a14:foregroundMark x1="61290" y1="9516" x2="61290" y2="9516"/>
                        <a14:foregroundMark x1="60968" y1="9032" x2="60968" y2="9032"/>
                        <a14:foregroundMark x1="63387" y1="23871" x2="63387" y2="23871"/>
                        <a14:foregroundMark x1="63387" y1="27097" x2="63548" y2="27581"/>
                        <a14:foregroundMark x1="63548" y1="29032" x2="63548" y2="29032"/>
                        <a14:foregroundMark x1="63710" y1="30000" x2="63710" y2="30000"/>
                        <a14:foregroundMark x1="63871" y1="30968" x2="63871" y2="30968"/>
                        <a14:foregroundMark x1="64355" y1="32258" x2="64355" y2="32903"/>
                        <a14:foregroundMark x1="64355" y1="33065" x2="64355" y2="33065"/>
                        <a14:foregroundMark x1="64355" y1="33226" x2="64355" y2="33226"/>
                        <a14:foregroundMark x1="63871" y1="26452" x2="63871" y2="25968"/>
                        <a14:foregroundMark x1="63065" y1="22581" x2="63065" y2="22581"/>
                        <a14:foregroundMark x1="55645" y1="94839" x2="55645" y2="948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2413" y="40179"/>
            <a:ext cx="1147217" cy="114721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575EF2FC-82D5-49FE-B5F2-D7060B64BA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271" b="74871" l="13769" r="87846">
                        <a14:foregroundMark x1="18846" y1="22544" x2="18846" y2="22544"/>
                        <a14:foregroundMark x1="14846" y1="18718" x2="14846" y2="18718"/>
                        <a14:foregroundMark x1="16385" y1="14374" x2="16385" y2="14374"/>
                        <a14:foregroundMark x1="84385" y1="67839" x2="84385" y2="67218"/>
                        <a14:foregroundMark x1="87923" y1="60290" x2="87923" y2="60290"/>
                        <a14:foregroundMark x1="13769" y1="21200" x2="13769" y2="21200"/>
                      </a14:backgroundRemoval>
                    </a14:imgEffect>
                  </a14:imgLayer>
                </a14:imgProps>
              </a:ext>
            </a:extLst>
          </a:blip>
          <a:srcRect l="12202" t="11416" r="9447" b="17926"/>
          <a:stretch/>
        </p:blipFill>
        <p:spPr>
          <a:xfrm rot="935853">
            <a:off x="6099222" y="738331"/>
            <a:ext cx="770258" cy="51669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8421A823-CD02-4F3B-BC82-FC802F98B90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2224" r="52806"/>
          <a:stretch/>
        </p:blipFill>
        <p:spPr>
          <a:xfrm>
            <a:off x="5513300" y="183502"/>
            <a:ext cx="652951" cy="106159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7BE8BBA2-F9D3-424E-AA5C-760742EB30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2191" y="726140"/>
            <a:ext cx="1068434" cy="463433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34EFD276-E01A-490B-8654-EC6948F8A59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863" t="28354" r="8041" b="11017"/>
          <a:stretch/>
        </p:blipFill>
        <p:spPr>
          <a:xfrm>
            <a:off x="8959488" y="118481"/>
            <a:ext cx="1068434" cy="595817"/>
          </a:xfrm>
          <a:prstGeom prst="rect">
            <a:avLst/>
          </a:prstGeom>
        </p:spPr>
      </p:pic>
      <p:cxnSp>
        <p:nvCxnSpPr>
          <p:cNvPr id="25" name="Verbindingslijn: gekromd 24">
            <a:extLst>
              <a:ext uri="{FF2B5EF4-FFF2-40B4-BE49-F238E27FC236}">
                <a16:creationId xmlns:a16="http://schemas.microsoft.com/office/drawing/2014/main" id="{313E3A16-C1E8-4825-AE24-1E5939261628}"/>
              </a:ext>
            </a:extLst>
          </p:cNvPr>
          <p:cNvCxnSpPr>
            <a:cxnSpLocks/>
          </p:cNvCxnSpPr>
          <p:nvPr/>
        </p:nvCxnSpPr>
        <p:spPr>
          <a:xfrm flipV="1">
            <a:off x="7233991" y="759883"/>
            <a:ext cx="1094811" cy="949353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Verbindingslijn: gekromd 30">
            <a:extLst>
              <a:ext uri="{FF2B5EF4-FFF2-40B4-BE49-F238E27FC236}">
                <a16:creationId xmlns:a16="http://schemas.microsoft.com/office/drawing/2014/main" id="{5E66D774-FD1D-49D1-A1E0-3890B60ECD3C}"/>
              </a:ext>
            </a:extLst>
          </p:cNvPr>
          <p:cNvCxnSpPr>
            <a:cxnSpLocks/>
          </p:cNvCxnSpPr>
          <p:nvPr/>
        </p:nvCxnSpPr>
        <p:spPr>
          <a:xfrm rot="16200000" flipV="1">
            <a:off x="6540673" y="1025437"/>
            <a:ext cx="913610" cy="469181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Verbindingslijn: gekromd 31">
            <a:extLst>
              <a:ext uri="{FF2B5EF4-FFF2-40B4-BE49-F238E27FC236}">
                <a16:creationId xmlns:a16="http://schemas.microsoft.com/office/drawing/2014/main" id="{C0881C61-1EC4-410C-9C8A-EA7B6BCFDE24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7473362" y="1324268"/>
            <a:ext cx="3061810" cy="557088"/>
          </a:xfrm>
          <a:prstGeom prst="curvedConnector3">
            <a:avLst>
              <a:gd name="adj1" fmla="val 41912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Verbindingslijn: gekromd 33">
            <a:extLst>
              <a:ext uri="{FF2B5EF4-FFF2-40B4-BE49-F238E27FC236}">
                <a16:creationId xmlns:a16="http://schemas.microsoft.com/office/drawing/2014/main" id="{30069D5D-C5C7-45E9-A473-4882FEF36B5A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6947568" y="2065009"/>
            <a:ext cx="736380" cy="248555"/>
          </a:xfrm>
          <a:prstGeom prst="curvedConnector3">
            <a:avLst>
              <a:gd name="adj1" fmla="val 78457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bindingslijn: gekromd 35">
            <a:extLst>
              <a:ext uri="{FF2B5EF4-FFF2-40B4-BE49-F238E27FC236}">
                <a16:creationId xmlns:a16="http://schemas.microsoft.com/office/drawing/2014/main" id="{BABE41EF-AC81-4BB6-A338-8CCB1BB96B05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6931811" y="2065009"/>
            <a:ext cx="752137" cy="638589"/>
          </a:xfrm>
          <a:prstGeom prst="curvedConnector3">
            <a:avLst>
              <a:gd name="adj1" fmla="val 71529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Verbindingslijn: gekromd 40">
            <a:extLst>
              <a:ext uri="{FF2B5EF4-FFF2-40B4-BE49-F238E27FC236}">
                <a16:creationId xmlns:a16="http://schemas.microsoft.com/office/drawing/2014/main" id="{1944D745-93C9-4BD8-9D2D-06F14698AEAF}"/>
              </a:ext>
            </a:extLst>
          </p:cNvPr>
          <p:cNvCxnSpPr>
            <a:cxnSpLocks/>
          </p:cNvCxnSpPr>
          <p:nvPr/>
        </p:nvCxnSpPr>
        <p:spPr>
          <a:xfrm>
            <a:off x="8328802" y="2823155"/>
            <a:ext cx="919414" cy="246774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Verbindingslijn: gekromd 43">
            <a:extLst>
              <a:ext uri="{FF2B5EF4-FFF2-40B4-BE49-F238E27FC236}">
                <a16:creationId xmlns:a16="http://schemas.microsoft.com/office/drawing/2014/main" id="{DF3E5F08-C7C6-48A5-B6C2-6E450F27CEB8}"/>
              </a:ext>
            </a:extLst>
          </p:cNvPr>
          <p:cNvCxnSpPr>
            <a:cxnSpLocks/>
          </p:cNvCxnSpPr>
          <p:nvPr/>
        </p:nvCxnSpPr>
        <p:spPr>
          <a:xfrm flipV="1">
            <a:off x="8328802" y="2498230"/>
            <a:ext cx="919414" cy="133490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Afbeelding 45">
            <a:extLst>
              <a:ext uri="{FF2B5EF4-FFF2-40B4-BE49-F238E27FC236}">
                <a16:creationId xmlns:a16="http://schemas.microsoft.com/office/drawing/2014/main" id="{13D9CCBE-8914-4118-BA36-1AA7552C0D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403703" y="2146787"/>
            <a:ext cx="801863" cy="619909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B0829E1F-A8A5-41C0-A851-2ADDC0F74C5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8875" t="27119" r="19160" b="10411"/>
          <a:stretch/>
        </p:blipFill>
        <p:spPr>
          <a:xfrm>
            <a:off x="10397059" y="2847592"/>
            <a:ext cx="828079" cy="581408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3679A683-7027-49AB-9A4D-DFBB356BB0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69075" y="1748116"/>
            <a:ext cx="971550" cy="547011"/>
          </a:xfrm>
          <a:prstGeom prst="rect">
            <a:avLst/>
          </a:pr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B8678D1A-789E-475B-90C7-7861F8EDC19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00" t="16058" r="1691" b="14833"/>
          <a:stretch/>
        </p:blipFill>
        <p:spPr>
          <a:xfrm rot="471582">
            <a:off x="10850706" y="2459837"/>
            <a:ext cx="490090" cy="230859"/>
          </a:xfrm>
          <a:prstGeom prst="rect">
            <a:avLst/>
          </a:prstGeom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19707C7F-E10C-4D9B-83A4-9E4845C43B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363" b="89916" l="10000" r="99520">
                        <a14:foregroundMark x1="49040" y1="6363" x2="49040" y2="6363"/>
                        <a14:foregroundMark x1="43280" y1="48019" x2="43280" y2="48019"/>
                        <a14:foregroundMark x1="39360" y1="49580" x2="39360" y2="49580"/>
                        <a14:foregroundMark x1="36560" y1="47179" x2="36560" y2="47179"/>
                        <a14:foregroundMark x1="90320" y1="51261" x2="90320" y2="51261"/>
                        <a14:foregroundMark x1="95040" y1="38415" x2="95040" y2="38415"/>
                        <a14:foregroundMark x1="99520" y1="38776" x2="99520" y2="38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37569" y="3020075"/>
            <a:ext cx="964083" cy="642465"/>
          </a:xfrm>
          <a:prstGeom prst="rect">
            <a:avLst/>
          </a:prstGeom>
        </p:spPr>
      </p:pic>
      <p:pic>
        <p:nvPicPr>
          <p:cNvPr id="51" name="Afbeelding 50">
            <a:extLst>
              <a:ext uri="{FF2B5EF4-FFF2-40B4-BE49-F238E27FC236}">
                <a16:creationId xmlns:a16="http://schemas.microsoft.com/office/drawing/2014/main" id="{1F7875BB-3A9F-4400-99A3-22F5F5AC386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62" b="89925" l="8143" r="90000">
                        <a14:foregroundMark x1="60286" y1="7820" x2="60286" y2="7820"/>
                        <a14:foregroundMark x1="63429" y1="4662" x2="63429" y2="4662"/>
                        <a14:foregroundMark x1="60429" y1="5414" x2="60429" y2="5414"/>
                        <a14:foregroundMark x1="58286" y1="7368" x2="58286" y2="7368"/>
                        <a14:foregroundMark x1="8143" y1="58797" x2="8143" y2="58797"/>
                        <a14:foregroundMark x1="34286" y1="70827" x2="34286" y2="70827"/>
                        <a14:foregroundMark x1="26143" y1="69925" x2="26143" y2="69925"/>
                        <a14:foregroundMark x1="31714" y1="68120" x2="31714" y2="681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2509" y="1751984"/>
            <a:ext cx="762017" cy="723917"/>
          </a:xfrm>
          <a:prstGeom prst="rect">
            <a:avLst/>
          </a:prstGeom>
        </p:spPr>
      </p:pic>
      <p:sp>
        <p:nvSpPr>
          <p:cNvPr id="52" name="Tekstvak 51">
            <a:extLst>
              <a:ext uri="{FF2B5EF4-FFF2-40B4-BE49-F238E27FC236}">
                <a16:creationId xmlns:a16="http://schemas.microsoft.com/office/drawing/2014/main" id="{0B834CDE-5BC8-433B-AA85-D2E98FD931FD}"/>
              </a:ext>
            </a:extLst>
          </p:cNvPr>
          <p:cNvSpPr txBox="1"/>
          <p:nvPr/>
        </p:nvSpPr>
        <p:spPr>
          <a:xfrm rot="556471">
            <a:off x="9759121" y="1993643"/>
            <a:ext cx="115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7030A0"/>
                </a:solidFill>
              </a:rPr>
              <a:t>btw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C204CC62-AF52-4C48-831D-FD8F879CC266}"/>
              </a:ext>
            </a:extLst>
          </p:cNvPr>
          <p:cNvSpPr txBox="1"/>
          <p:nvPr/>
        </p:nvSpPr>
        <p:spPr>
          <a:xfrm>
            <a:off x="6839740" y="4491232"/>
            <a:ext cx="1295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/>
              <a:t>sociale zekerheid</a:t>
            </a:r>
          </a:p>
        </p:txBody>
      </p:sp>
      <p:cxnSp>
        <p:nvCxnSpPr>
          <p:cNvPr id="40" name="Verbindingslijn: gekromd 39">
            <a:extLst>
              <a:ext uri="{FF2B5EF4-FFF2-40B4-BE49-F238E27FC236}">
                <a16:creationId xmlns:a16="http://schemas.microsoft.com/office/drawing/2014/main" id="{01006F48-A89C-44E9-A09A-3754169A1701}"/>
              </a:ext>
            </a:extLst>
          </p:cNvPr>
          <p:cNvCxnSpPr>
            <a:cxnSpLocks/>
          </p:cNvCxnSpPr>
          <p:nvPr/>
        </p:nvCxnSpPr>
        <p:spPr>
          <a:xfrm>
            <a:off x="5963920" y="4135120"/>
            <a:ext cx="1144762" cy="558800"/>
          </a:xfrm>
          <a:prstGeom prst="curvedConnector3">
            <a:avLst>
              <a:gd name="adj1" fmla="val 71633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vak 41">
            <a:extLst>
              <a:ext uri="{FF2B5EF4-FFF2-40B4-BE49-F238E27FC236}">
                <a16:creationId xmlns:a16="http://schemas.microsoft.com/office/drawing/2014/main" id="{6FA1E4FF-752B-4D16-A8F1-8B8EB0B1FDC0}"/>
              </a:ext>
            </a:extLst>
          </p:cNvPr>
          <p:cNvSpPr txBox="1"/>
          <p:nvPr/>
        </p:nvSpPr>
        <p:spPr>
          <a:xfrm>
            <a:off x="9461341" y="4671443"/>
            <a:ext cx="173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werknemers</a:t>
            </a:r>
          </a:p>
          <a:p>
            <a:pPr algn="ctr"/>
            <a:r>
              <a:rPr lang="nl-NL" dirty="0"/>
              <a:t>verzekeringen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B430EC6E-4DF2-4C6C-86AA-73B6D9BCD431}"/>
              </a:ext>
            </a:extLst>
          </p:cNvPr>
          <p:cNvSpPr txBox="1"/>
          <p:nvPr/>
        </p:nvSpPr>
        <p:spPr>
          <a:xfrm>
            <a:off x="9422204" y="3819700"/>
            <a:ext cx="173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volks</a:t>
            </a:r>
            <a:r>
              <a:rPr lang="nl-NL" dirty="0"/>
              <a:t>-</a:t>
            </a:r>
          </a:p>
          <a:p>
            <a:pPr algn="ctr"/>
            <a:r>
              <a:rPr lang="nl-NL" dirty="0"/>
              <a:t>verzekeringen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5042F516-7CF1-424C-AF2F-E3123F7C6F48}"/>
              </a:ext>
            </a:extLst>
          </p:cNvPr>
          <p:cNvSpPr txBox="1"/>
          <p:nvPr/>
        </p:nvSpPr>
        <p:spPr>
          <a:xfrm>
            <a:off x="8076920" y="4147858"/>
            <a:ext cx="173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sociale </a:t>
            </a:r>
          </a:p>
          <a:p>
            <a:pPr algn="ctr"/>
            <a:r>
              <a:rPr lang="nl-NL" b="1" dirty="0"/>
              <a:t>verzekeringen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CCC163FB-AF1D-4EF9-A5D3-E1950F4FCC1B}"/>
              </a:ext>
            </a:extLst>
          </p:cNvPr>
          <p:cNvSpPr txBox="1"/>
          <p:nvPr/>
        </p:nvSpPr>
        <p:spPr>
          <a:xfrm>
            <a:off x="8135139" y="5296753"/>
            <a:ext cx="173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sociale </a:t>
            </a:r>
          </a:p>
          <a:p>
            <a:pPr algn="ctr"/>
            <a:r>
              <a:rPr lang="nl-NL" b="1" dirty="0"/>
              <a:t>voorzieningen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09A48865-4EEB-43A7-B151-DE00E5C3B899}"/>
              </a:ext>
            </a:extLst>
          </p:cNvPr>
          <p:cNvSpPr txBox="1"/>
          <p:nvPr/>
        </p:nvSpPr>
        <p:spPr>
          <a:xfrm>
            <a:off x="8515360" y="4737495"/>
            <a:ext cx="1982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premies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0D273379-3C5F-4038-A9FF-BF581D06FA33}"/>
              </a:ext>
            </a:extLst>
          </p:cNvPr>
          <p:cNvSpPr txBox="1"/>
          <p:nvPr/>
        </p:nvSpPr>
        <p:spPr>
          <a:xfrm>
            <a:off x="8493102" y="5875279"/>
            <a:ext cx="1982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belastingen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DE31A09F-B1FF-4B9A-B0BD-9FD4EA1512AF}"/>
              </a:ext>
            </a:extLst>
          </p:cNvPr>
          <p:cNvSpPr txBox="1"/>
          <p:nvPr/>
        </p:nvSpPr>
        <p:spPr>
          <a:xfrm>
            <a:off x="10986472" y="3796383"/>
            <a:ext cx="753820" cy="38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AOW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6B067F01-8D5E-4395-BE7D-D93B1B03CE09}"/>
              </a:ext>
            </a:extLst>
          </p:cNvPr>
          <p:cNvSpPr txBox="1"/>
          <p:nvPr/>
        </p:nvSpPr>
        <p:spPr>
          <a:xfrm>
            <a:off x="10986472" y="4136912"/>
            <a:ext cx="753820" cy="38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ANW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B889EDE5-33EE-4BD7-B9A7-E6BB3A888A04}"/>
              </a:ext>
            </a:extLst>
          </p:cNvPr>
          <p:cNvSpPr txBox="1"/>
          <p:nvPr/>
        </p:nvSpPr>
        <p:spPr>
          <a:xfrm>
            <a:off x="11021368" y="4654691"/>
            <a:ext cx="753820" cy="38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WW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72A25FC1-9D51-4BEE-B539-58E36E593BF3}"/>
              </a:ext>
            </a:extLst>
          </p:cNvPr>
          <p:cNvSpPr txBox="1"/>
          <p:nvPr/>
        </p:nvSpPr>
        <p:spPr>
          <a:xfrm>
            <a:off x="11027665" y="5042350"/>
            <a:ext cx="753820" cy="38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WIA</a:t>
            </a: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7F8791CB-B948-463B-B296-DE025D4BE940}"/>
              </a:ext>
            </a:extLst>
          </p:cNvPr>
          <p:cNvSpPr txBox="1"/>
          <p:nvPr/>
        </p:nvSpPr>
        <p:spPr>
          <a:xfrm>
            <a:off x="9979317" y="5452676"/>
            <a:ext cx="1617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Kinderbijslag</a:t>
            </a:r>
          </a:p>
          <a:p>
            <a:r>
              <a:rPr lang="nl-NL" b="1" dirty="0"/>
              <a:t>Bijstand</a:t>
            </a: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AC178A80-FFC3-4007-A4D9-33F69DD6E985}"/>
              </a:ext>
            </a:extLst>
          </p:cNvPr>
          <p:cNvSpPr txBox="1"/>
          <p:nvPr/>
        </p:nvSpPr>
        <p:spPr>
          <a:xfrm>
            <a:off x="9684946" y="6355690"/>
            <a:ext cx="198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sociaal minimum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C9D5D20C-67A3-452A-BACB-1A05D1CF0B59}"/>
              </a:ext>
            </a:extLst>
          </p:cNvPr>
          <p:cNvSpPr txBox="1"/>
          <p:nvPr/>
        </p:nvSpPr>
        <p:spPr>
          <a:xfrm>
            <a:off x="11354279" y="3528920"/>
            <a:ext cx="964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vergrijzing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0B331D-90F5-4EBA-AD90-381C627A91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3750" l="10000" r="95729">
                        <a14:foregroundMark x1="79271" y1="93906" x2="79271" y2="93906"/>
                        <a14:foregroundMark x1="95729" y1="85781" x2="95729" y2="8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96222" y="4653927"/>
            <a:ext cx="793761" cy="529174"/>
          </a:xfrm>
          <a:prstGeom prst="rect">
            <a:avLst/>
          </a:prstGeom>
        </p:spPr>
      </p:pic>
      <p:pic>
        <p:nvPicPr>
          <p:cNvPr id="63" name="Afbeelding 62">
            <a:extLst>
              <a:ext uri="{FF2B5EF4-FFF2-40B4-BE49-F238E27FC236}">
                <a16:creationId xmlns:a16="http://schemas.microsoft.com/office/drawing/2014/main" id="{336CDBF6-2378-4C3E-8B3E-150AEFA8ABF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3750" l="10000" r="95729">
                        <a14:foregroundMark x1="79271" y1="93906" x2="79271" y2="93906"/>
                        <a14:foregroundMark x1="95729" y1="85781" x2="95729" y2="8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5457" y="5771468"/>
            <a:ext cx="793761" cy="529174"/>
          </a:xfrm>
          <a:prstGeom prst="rect">
            <a:avLst/>
          </a:prstGeom>
        </p:spPr>
      </p:pic>
      <p:sp>
        <p:nvSpPr>
          <p:cNvPr id="64" name="Tekstvak 63">
            <a:extLst>
              <a:ext uri="{FF2B5EF4-FFF2-40B4-BE49-F238E27FC236}">
                <a16:creationId xmlns:a16="http://schemas.microsoft.com/office/drawing/2014/main" id="{C56DC464-9804-41CA-B750-9257D8583C78}"/>
              </a:ext>
            </a:extLst>
          </p:cNvPr>
          <p:cNvSpPr txBox="1"/>
          <p:nvPr/>
        </p:nvSpPr>
        <p:spPr>
          <a:xfrm>
            <a:off x="4556352" y="5581178"/>
            <a:ext cx="226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verzorgingsstaat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B68DFBA6-9D2E-43A1-8B1E-B376CEF7008A}"/>
              </a:ext>
            </a:extLst>
          </p:cNvPr>
          <p:cNvSpPr txBox="1"/>
          <p:nvPr/>
        </p:nvSpPr>
        <p:spPr>
          <a:xfrm>
            <a:off x="4919385" y="6019340"/>
            <a:ext cx="226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solidariteitsbeginsel</a:t>
            </a:r>
          </a:p>
        </p:txBody>
      </p:sp>
      <p:cxnSp>
        <p:nvCxnSpPr>
          <p:cNvPr id="66" name="Verbindingslijn: gekromd 65">
            <a:extLst>
              <a:ext uri="{FF2B5EF4-FFF2-40B4-BE49-F238E27FC236}">
                <a16:creationId xmlns:a16="http://schemas.microsoft.com/office/drawing/2014/main" id="{1F3328B3-C8C9-474D-BF59-5A42D34EF4B0}"/>
              </a:ext>
            </a:extLst>
          </p:cNvPr>
          <p:cNvCxnSpPr>
            <a:cxnSpLocks/>
          </p:cNvCxnSpPr>
          <p:nvPr/>
        </p:nvCxnSpPr>
        <p:spPr>
          <a:xfrm>
            <a:off x="8022299" y="4985145"/>
            <a:ext cx="601856" cy="596033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Verbindingslijn: gekromd 66">
            <a:extLst>
              <a:ext uri="{FF2B5EF4-FFF2-40B4-BE49-F238E27FC236}">
                <a16:creationId xmlns:a16="http://schemas.microsoft.com/office/drawing/2014/main" id="{D7B5AAD0-855B-403B-9B2F-3217FA3DFE9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002375" y="4434445"/>
            <a:ext cx="570625" cy="530777"/>
          </a:xfrm>
          <a:prstGeom prst="curvedConnector3">
            <a:avLst>
              <a:gd name="adj1" fmla="val 106754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Verbindingslijn: gekromd 67">
            <a:extLst>
              <a:ext uri="{FF2B5EF4-FFF2-40B4-BE49-F238E27FC236}">
                <a16:creationId xmlns:a16="http://schemas.microsoft.com/office/drawing/2014/main" id="{88D786A4-5E07-49AA-987A-0F2326BCD51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458957" y="4096951"/>
            <a:ext cx="451979" cy="426828"/>
          </a:xfrm>
          <a:prstGeom prst="curvedConnector3">
            <a:avLst>
              <a:gd name="adj1" fmla="val 100578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Verbindingslijn: gekromd 68">
            <a:extLst>
              <a:ext uri="{FF2B5EF4-FFF2-40B4-BE49-F238E27FC236}">
                <a16:creationId xmlns:a16="http://schemas.microsoft.com/office/drawing/2014/main" id="{81E3DD0A-00E7-4E74-8360-77C17483EF33}"/>
              </a:ext>
            </a:extLst>
          </p:cNvPr>
          <p:cNvCxnSpPr>
            <a:cxnSpLocks/>
          </p:cNvCxnSpPr>
          <p:nvPr/>
        </p:nvCxnSpPr>
        <p:spPr>
          <a:xfrm>
            <a:off x="9452631" y="4775337"/>
            <a:ext cx="271743" cy="143177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Verbindingslijn: gekromd 69">
            <a:extLst>
              <a:ext uri="{FF2B5EF4-FFF2-40B4-BE49-F238E27FC236}">
                <a16:creationId xmlns:a16="http://schemas.microsoft.com/office/drawing/2014/main" id="{508F2ECB-D4A2-46BF-815B-1CD03ACEED6D}"/>
              </a:ext>
            </a:extLst>
          </p:cNvPr>
          <p:cNvCxnSpPr>
            <a:cxnSpLocks/>
          </p:cNvCxnSpPr>
          <p:nvPr/>
        </p:nvCxnSpPr>
        <p:spPr>
          <a:xfrm>
            <a:off x="9550486" y="5614285"/>
            <a:ext cx="435749" cy="20624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Verbindingslijn: gekromd 73">
            <a:extLst>
              <a:ext uri="{FF2B5EF4-FFF2-40B4-BE49-F238E27FC236}">
                <a16:creationId xmlns:a16="http://schemas.microsoft.com/office/drawing/2014/main" id="{5163F143-A331-4DF2-AC79-96075CB24622}"/>
              </a:ext>
            </a:extLst>
          </p:cNvPr>
          <p:cNvCxnSpPr>
            <a:cxnSpLocks/>
          </p:cNvCxnSpPr>
          <p:nvPr/>
        </p:nvCxnSpPr>
        <p:spPr>
          <a:xfrm>
            <a:off x="9550486" y="5623778"/>
            <a:ext cx="477436" cy="299027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Verbindingslijn: gekromd 75">
            <a:extLst>
              <a:ext uri="{FF2B5EF4-FFF2-40B4-BE49-F238E27FC236}">
                <a16:creationId xmlns:a16="http://schemas.microsoft.com/office/drawing/2014/main" id="{9833B318-A9CA-45F1-9E2C-8DE229A8F6E7}"/>
              </a:ext>
            </a:extLst>
          </p:cNvPr>
          <p:cNvCxnSpPr>
            <a:cxnSpLocks/>
          </p:cNvCxnSpPr>
          <p:nvPr/>
        </p:nvCxnSpPr>
        <p:spPr>
          <a:xfrm>
            <a:off x="10938590" y="5005730"/>
            <a:ext cx="249542" cy="126352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Verbindingslijn: gekromd 77">
            <a:extLst>
              <a:ext uri="{FF2B5EF4-FFF2-40B4-BE49-F238E27FC236}">
                <a16:creationId xmlns:a16="http://schemas.microsoft.com/office/drawing/2014/main" id="{3E12429A-3EC9-4003-9FB7-B667E551B7D8}"/>
              </a:ext>
            </a:extLst>
          </p:cNvPr>
          <p:cNvCxnSpPr>
            <a:cxnSpLocks/>
            <a:stCxn id="56" idx="1"/>
          </p:cNvCxnSpPr>
          <p:nvPr/>
        </p:nvCxnSpPr>
        <p:spPr>
          <a:xfrm rot="10800000" flipV="1">
            <a:off x="10766966" y="3987539"/>
            <a:ext cx="219507" cy="127978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Verbindingslijn: gekromd 82">
            <a:extLst>
              <a:ext uri="{FF2B5EF4-FFF2-40B4-BE49-F238E27FC236}">
                <a16:creationId xmlns:a16="http://schemas.microsoft.com/office/drawing/2014/main" id="{E79B140E-1930-4333-947F-3E4D0E6CCE3B}"/>
              </a:ext>
            </a:extLst>
          </p:cNvPr>
          <p:cNvCxnSpPr>
            <a:cxnSpLocks/>
          </p:cNvCxnSpPr>
          <p:nvPr/>
        </p:nvCxnSpPr>
        <p:spPr>
          <a:xfrm rot="10800000">
            <a:off x="10755587" y="4115520"/>
            <a:ext cx="307774" cy="94137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Verbindingslijn: gekromd 88">
            <a:extLst>
              <a:ext uri="{FF2B5EF4-FFF2-40B4-BE49-F238E27FC236}">
                <a16:creationId xmlns:a16="http://schemas.microsoft.com/office/drawing/2014/main" id="{D323563B-7EA7-49BD-9177-9B4BF5AAE46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938128" y="4845174"/>
            <a:ext cx="172311" cy="164713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Afbeelding 91">
            <a:extLst>
              <a:ext uri="{FF2B5EF4-FFF2-40B4-BE49-F238E27FC236}">
                <a16:creationId xmlns:a16="http://schemas.microsoft.com/office/drawing/2014/main" id="{3736D032-7259-45B9-8495-DB09C271E3B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596958" y="4755311"/>
            <a:ext cx="579922" cy="579922"/>
          </a:xfrm>
          <a:prstGeom prst="rect">
            <a:avLst/>
          </a:prstGeom>
        </p:spPr>
      </p:pic>
      <p:cxnSp>
        <p:nvCxnSpPr>
          <p:cNvPr id="93" name="Verbindingslijn: gekromd 92">
            <a:extLst>
              <a:ext uri="{FF2B5EF4-FFF2-40B4-BE49-F238E27FC236}">
                <a16:creationId xmlns:a16="http://schemas.microsoft.com/office/drawing/2014/main" id="{7DD7A159-22C5-412E-A8B8-0DB355A5F500}"/>
              </a:ext>
            </a:extLst>
          </p:cNvPr>
          <p:cNvCxnSpPr>
            <a:cxnSpLocks/>
            <a:stCxn id="62" idx="2"/>
          </p:cNvCxnSpPr>
          <p:nvPr/>
        </p:nvCxnSpPr>
        <p:spPr>
          <a:xfrm rot="5400000">
            <a:off x="11634906" y="3776768"/>
            <a:ext cx="172265" cy="230566"/>
          </a:xfrm>
          <a:prstGeom prst="curvedConnector2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Pijl: omlaag 101">
            <a:extLst>
              <a:ext uri="{FF2B5EF4-FFF2-40B4-BE49-F238E27FC236}">
                <a16:creationId xmlns:a16="http://schemas.microsoft.com/office/drawing/2014/main" id="{85AE09A2-942F-49E9-82ED-2936F50AE57A}"/>
              </a:ext>
            </a:extLst>
          </p:cNvPr>
          <p:cNvSpPr/>
          <p:nvPr/>
        </p:nvSpPr>
        <p:spPr>
          <a:xfrm>
            <a:off x="10241310" y="6019340"/>
            <a:ext cx="412056" cy="421077"/>
          </a:xfrm>
          <a:prstGeom prst="downArrow">
            <a:avLst/>
          </a:prstGeom>
          <a:solidFill>
            <a:srgbClr val="B482DA"/>
          </a:solidFill>
          <a:ln>
            <a:solidFill>
              <a:srgbClr val="D8BE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4" name="Verbindingslijn: gekromd 103">
            <a:extLst>
              <a:ext uri="{FF2B5EF4-FFF2-40B4-BE49-F238E27FC236}">
                <a16:creationId xmlns:a16="http://schemas.microsoft.com/office/drawing/2014/main" id="{9C9B7E6F-FB91-4C0B-B304-1DC6CA6A1ED0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6762887" y="5199118"/>
            <a:ext cx="724553" cy="620358"/>
          </a:xfrm>
          <a:prstGeom prst="curvedConnector2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Verbindingslijn: gekromd 105">
            <a:extLst>
              <a:ext uri="{FF2B5EF4-FFF2-40B4-BE49-F238E27FC236}">
                <a16:creationId xmlns:a16="http://schemas.microsoft.com/office/drawing/2014/main" id="{6FC6A186-2F58-41B3-8474-58D1DA1FE95F}"/>
              </a:ext>
            </a:extLst>
          </p:cNvPr>
          <p:cNvCxnSpPr>
            <a:cxnSpLocks/>
            <a:endCxn id="39" idx="2"/>
          </p:cNvCxnSpPr>
          <p:nvPr/>
        </p:nvCxnSpPr>
        <p:spPr>
          <a:xfrm rot="5400000" flipH="1" flipV="1">
            <a:off x="6810795" y="5506411"/>
            <a:ext cx="983938" cy="369352"/>
          </a:xfrm>
          <a:prstGeom prst="curvedConnector3">
            <a:avLst>
              <a:gd name="adj1" fmla="val 63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kstvak 71">
            <a:extLst>
              <a:ext uri="{FF2B5EF4-FFF2-40B4-BE49-F238E27FC236}">
                <a16:creationId xmlns:a16="http://schemas.microsoft.com/office/drawing/2014/main" id="{5FE94AD0-4C9F-4881-9519-426BACD37A64}"/>
              </a:ext>
            </a:extLst>
          </p:cNvPr>
          <p:cNvSpPr txBox="1"/>
          <p:nvPr/>
        </p:nvSpPr>
        <p:spPr>
          <a:xfrm>
            <a:off x="1403880" y="4479612"/>
            <a:ext cx="2143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collectieve sector</a:t>
            </a:r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B361DBC9-DC8D-4193-A334-850EB98FF03B}"/>
              </a:ext>
            </a:extLst>
          </p:cNvPr>
          <p:cNvSpPr txBox="1"/>
          <p:nvPr/>
        </p:nvSpPr>
        <p:spPr>
          <a:xfrm>
            <a:off x="1440886" y="4993703"/>
            <a:ext cx="2143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particuliere sector</a:t>
            </a:r>
          </a:p>
        </p:txBody>
      </p:sp>
      <p:sp>
        <p:nvSpPr>
          <p:cNvPr id="75" name="Tekstvak 74">
            <a:extLst>
              <a:ext uri="{FF2B5EF4-FFF2-40B4-BE49-F238E27FC236}">
                <a16:creationId xmlns:a16="http://schemas.microsoft.com/office/drawing/2014/main" id="{7C48C53B-282B-4291-A4AC-74C979373D56}"/>
              </a:ext>
            </a:extLst>
          </p:cNvPr>
          <p:cNvSpPr txBox="1"/>
          <p:nvPr/>
        </p:nvSpPr>
        <p:spPr>
          <a:xfrm>
            <a:off x="1567613" y="5765844"/>
            <a:ext cx="2143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marktwerking</a:t>
            </a:r>
          </a:p>
        </p:txBody>
      </p:sp>
      <p:sp>
        <p:nvSpPr>
          <p:cNvPr id="77" name="Tekstvak 76">
            <a:extLst>
              <a:ext uri="{FF2B5EF4-FFF2-40B4-BE49-F238E27FC236}">
                <a16:creationId xmlns:a16="http://schemas.microsoft.com/office/drawing/2014/main" id="{A38841F0-638D-4EFD-A93D-F12F92823E58}"/>
              </a:ext>
            </a:extLst>
          </p:cNvPr>
          <p:cNvSpPr txBox="1"/>
          <p:nvPr/>
        </p:nvSpPr>
        <p:spPr>
          <a:xfrm rot="16200000">
            <a:off x="-48721" y="4793704"/>
            <a:ext cx="2143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privatiseren</a:t>
            </a:r>
          </a:p>
        </p:txBody>
      </p:sp>
      <p:cxnSp>
        <p:nvCxnSpPr>
          <p:cNvPr id="79" name="Verbindingslijn: gekromd 78">
            <a:extLst>
              <a:ext uri="{FF2B5EF4-FFF2-40B4-BE49-F238E27FC236}">
                <a16:creationId xmlns:a16="http://schemas.microsoft.com/office/drawing/2014/main" id="{47E76477-98D7-4BFC-B4F6-F8CD370175B7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301653" y="3020077"/>
            <a:ext cx="304103" cy="43574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kstvak 79">
            <a:extLst>
              <a:ext uri="{FF2B5EF4-FFF2-40B4-BE49-F238E27FC236}">
                <a16:creationId xmlns:a16="http://schemas.microsoft.com/office/drawing/2014/main" id="{14383EEA-D7FC-4CAE-AC65-276615AFE21A}"/>
              </a:ext>
            </a:extLst>
          </p:cNvPr>
          <p:cNvSpPr txBox="1"/>
          <p:nvPr/>
        </p:nvSpPr>
        <p:spPr>
          <a:xfrm>
            <a:off x="11605755" y="2890291"/>
            <a:ext cx="659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ozb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BECB141-3A9F-47FA-87A2-A778FDB3746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333" b="90000" l="10000" r="90000">
                        <a14:foregroundMark x1="24063" y1="55833" x2="24063" y2="55833"/>
                        <a14:foregroundMark x1="27187" y1="56667" x2="27187" y2="56667"/>
                        <a14:foregroundMark x1="27187" y1="61667" x2="27187" y2="61667"/>
                        <a14:foregroundMark x1="24688" y1="62083" x2="24688" y2="62083"/>
                        <a14:foregroundMark x1="55000" y1="60000" x2="55000" y2="60000"/>
                        <a14:foregroundMark x1="57188" y1="60417" x2="57188" y2="60417"/>
                        <a14:foregroundMark x1="56875" y1="66250" x2="56875" y2="66250"/>
                        <a14:foregroundMark x1="53438" y1="68333" x2="53438" y2="68333"/>
                        <a14:foregroundMark x1="53750" y1="60833" x2="53750" y2="60833"/>
                        <a14:foregroundMark x1="35938" y1="61250" x2="35938" y2="61250"/>
                        <a14:foregroundMark x1="40000" y1="62500" x2="40000" y2="62500"/>
                        <a14:foregroundMark x1="38750" y1="67083" x2="38750" y2="67083"/>
                        <a14:foregroundMark x1="38750" y1="63333" x2="38750" y2="63333"/>
                        <a14:foregroundMark x1="35313" y1="66667" x2="35313" y2="66667"/>
                        <a14:foregroundMark x1="63750" y1="15000" x2="63750" y2="15000"/>
                        <a14:foregroundMark x1="65313" y1="16250" x2="65313" y2="16250"/>
                        <a14:foregroundMark x1="66563" y1="9583" x2="66563" y2="9583"/>
                        <a14:foregroundMark x1="65625" y1="8333" x2="65625" y2="8333"/>
                        <a14:foregroundMark x1="25313" y1="25833" x2="25313" y2="25833"/>
                        <a14:foregroundMark x1="77813" y1="56667" x2="77813" y2="56667"/>
                        <a14:foregroundMark x1="75313" y1="60000" x2="75313" y2="60000"/>
                        <a14:foregroundMark x1="75313" y1="55000" x2="75313" y2="55000"/>
                        <a14:foregroundMark x1="79375" y1="52500" x2="79375" y2="52500"/>
                        <a14:foregroundMark x1="76563" y1="52500" x2="76563" y2="52500"/>
                        <a14:backgroundMark x1="26250" y1="82500" x2="26250" y2="8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87088" y="2528661"/>
            <a:ext cx="654871" cy="491153"/>
          </a:xfrm>
          <a:prstGeom prst="rect">
            <a:avLst/>
          </a:prstGeom>
        </p:spPr>
      </p:pic>
      <p:cxnSp>
        <p:nvCxnSpPr>
          <p:cNvPr id="81" name="Verbindingslijn: gekromd 80">
            <a:extLst>
              <a:ext uri="{FF2B5EF4-FFF2-40B4-BE49-F238E27FC236}">
                <a16:creationId xmlns:a16="http://schemas.microsoft.com/office/drawing/2014/main" id="{6CA8AA2D-9D92-4A28-B97C-37331901E52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367212" y="4831591"/>
            <a:ext cx="508098" cy="152770"/>
          </a:xfrm>
          <a:prstGeom prst="curvedConnector3">
            <a:avLst>
              <a:gd name="adj1" fmla="val -615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jl: gekromd rechts 37">
            <a:extLst>
              <a:ext uri="{FF2B5EF4-FFF2-40B4-BE49-F238E27FC236}">
                <a16:creationId xmlns:a16="http://schemas.microsoft.com/office/drawing/2014/main" id="{D7AD4858-FF20-42AD-84B1-281AF670F426}"/>
              </a:ext>
            </a:extLst>
          </p:cNvPr>
          <p:cNvSpPr/>
          <p:nvPr/>
        </p:nvSpPr>
        <p:spPr>
          <a:xfrm>
            <a:off x="1130748" y="4649873"/>
            <a:ext cx="320842" cy="711713"/>
          </a:xfrm>
          <a:prstGeom prst="curvedRightArrow">
            <a:avLst>
              <a:gd name="adj1" fmla="val 43100"/>
              <a:gd name="adj2" fmla="val 110913"/>
              <a:gd name="adj3" fmla="val 48750"/>
            </a:avLst>
          </a:prstGeom>
          <a:solidFill>
            <a:srgbClr val="B482DA"/>
          </a:solidFill>
          <a:ln>
            <a:solidFill>
              <a:srgbClr val="D8BE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8" name="Pijl: omlaag 87">
            <a:extLst>
              <a:ext uri="{FF2B5EF4-FFF2-40B4-BE49-F238E27FC236}">
                <a16:creationId xmlns:a16="http://schemas.microsoft.com/office/drawing/2014/main" id="{C4CE71B7-FC35-4BF4-B1A3-140C2D3F567C}"/>
              </a:ext>
            </a:extLst>
          </p:cNvPr>
          <p:cNvSpPr/>
          <p:nvPr/>
        </p:nvSpPr>
        <p:spPr>
          <a:xfrm>
            <a:off x="2400334" y="5411660"/>
            <a:ext cx="412056" cy="421077"/>
          </a:xfrm>
          <a:prstGeom prst="downArrow">
            <a:avLst/>
          </a:prstGeom>
          <a:solidFill>
            <a:srgbClr val="B482DA"/>
          </a:solidFill>
          <a:ln>
            <a:solidFill>
              <a:srgbClr val="D8BE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0" name="Pijl: omlaag 89">
            <a:extLst>
              <a:ext uri="{FF2B5EF4-FFF2-40B4-BE49-F238E27FC236}">
                <a16:creationId xmlns:a16="http://schemas.microsoft.com/office/drawing/2014/main" id="{60510FF0-2796-4FA3-B657-7A5910BEC964}"/>
              </a:ext>
            </a:extLst>
          </p:cNvPr>
          <p:cNvSpPr/>
          <p:nvPr/>
        </p:nvSpPr>
        <p:spPr>
          <a:xfrm flipV="1">
            <a:off x="2383190" y="4067580"/>
            <a:ext cx="412056" cy="423652"/>
          </a:xfrm>
          <a:prstGeom prst="downArrow">
            <a:avLst/>
          </a:prstGeom>
          <a:solidFill>
            <a:srgbClr val="B482DA"/>
          </a:solidFill>
          <a:ln>
            <a:solidFill>
              <a:srgbClr val="D8BE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1" name="Tekstvak 90">
            <a:extLst>
              <a:ext uri="{FF2B5EF4-FFF2-40B4-BE49-F238E27FC236}">
                <a16:creationId xmlns:a16="http://schemas.microsoft.com/office/drawing/2014/main" id="{11420771-5878-4D9D-8157-75D9DB68D2CD}"/>
              </a:ext>
            </a:extLst>
          </p:cNvPr>
          <p:cNvSpPr txBox="1"/>
          <p:nvPr/>
        </p:nvSpPr>
        <p:spPr>
          <a:xfrm>
            <a:off x="1538634" y="3727172"/>
            <a:ext cx="2143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algemeen belang</a:t>
            </a:r>
          </a:p>
        </p:txBody>
      </p:sp>
      <p:pic>
        <p:nvPicPr>
          <p:cNvPr id="71" name="Afbeelding 70">
            <a:extLst>
              <a:ext uri="{FF2B5EF4-FFF2-40B4-BE49-F238E27FC236}">
                <a16:creationId xmlns:a16="http://schemas.microsoft.com/office/drawing/2014/main" id="{3C28A98D-8560-448C-A30B-ED1209CCA11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5333" b="95667" l="7451" r="92157">
                        <a14:foregroundMark x1="10588" y1="16667" x2="10588" y2="16667"/>
                        <a14:foregroundMark x1="8627" y1="24667" x2="8627" y2="24667"/>
                        <a14:foregroundMark x1="13333" y1="31333" x2="13333" y2="31333"/>
                        <a14:foregroundMark x1="18431" y1="14000" x2="18431" y2="14000"/>
                        <a14:foregroundMark x1="19608" y1="13333" x2="21569" y2="13000"/>
                        <a14:foregroundMark x1="41569" y1="13667" x2="43137" y2="13667"/>
                        <a14:foregroundMark x1="57647" y1="13667" x2="59216" y2="13667"/>
                        <a14:foregroundMark x1="92941" y1="21000" x2="92941" y2="21000"/>
                        <a14:foregroundMark x1="49804" y1="92333" x2="49804" y2="92333"/>
                        <a14:foregroundMark x1="49804" y1="95667" x2="49804" y2="95667"/>
                        <a14:foregroundMark x1="55686" y1="5333" x2="55686" y2="5333"/>
                        <a14:foregroundMark x1="19608" y1="7333" x2="19608" y2="7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8137" y="3204431"/>
            <a:ext cx="551631" cy="648978"/>
          </a:xfrm>
          <a:prstGeom prst="rect">
            <a:avLst/>
          </a:prstGeom>
        </p:spPr>
      </p:pic>
      <p:pic>
        <p:nvPicPr>
          <p:cNvPr id="82" name="Afbeelding 81">
            <a:extLst>
              <a:ext uri="{FF2B5EF4-FFF2-40B4-BE49-F238E27FC236}">
                <a16:creationId xmlns:a16="http://schemas.microsoft.com/office/drawing/2014/main" id="{6586770B-7EEC-4016-95CC-332B09E1DC88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090" b="96119" l="2889" r="96000">
                        <a14:foregroundMark x1="5111" y1="61194" x2="5111" y2="61194"/>
                        <a14:foregroundMark x1="5556" y1="53433" x2="5556" y2="53433"/>
                        <a14:foregroundMark x1="3111" y1="42985" x2="3111" y2="42985"/>
                        <a14:foregroundMark x1="58889" y1="45672" x2="58889" y2="45672"/>
                        <a14:foregroundMark x1="42222" y1="48657" x2="42222" y2="48657"/>
                        <a14:foregroundMark x1="42000" y1="49254" x2="42000" y2="49254"/>
                        <a14:foregroundMark x1="21556" y1="94030" x2="21556" y2="94030"/>
                        <a14:foregroundMark x1="36889" y1="33433" x2="36889" y2="33433"/>
                        <a14:foregroundMark x1="36889" y1="33134" x2="36889" y2="33134"/>
                        <a14:foregroundMark x1="38444" y1="32239" x2="39333" y2="31343"/>
                        <a14:foregroundMark x1="53333" y1="22090" x2="56444" y2="21194"/>
                        <a14:foregroundMark x1="59778" y1="21791" x2="64444" y2="23582"/>
                        <a14:foregroundMark x1="69556" y1="28657" x2="71778" y2="30448"/>
                        <a14:foregroundMark x1="74000" y1="36119" x2="75556" y2="39701"/>
                        <a14:foregroundMark x1="75778" y1="45373" x2="75778" y2="46866"/>
                        <a14:foregroundMark x1="72444" y1="49254" x2="71111" y2="50746"/>
                        <a14:foregroundMark x1="64889" y1="51940" x2="64889" y2="51940"/>
                        <a14:foregroundMark x1="61556" y1="51940" x2="60889" y2="50746"/>
                        <a14:foregroundMark x1="57778" y1="44179" x2="57111" y2="40896"/>
                        <a14:foregroundMark x1="56667" y1="40000" x2="54889" y2="36119"/>
                        <a14:foregroundMark x1="52222" y1="34030" x2="49111" y2="28358"/>
                        <a14:foregroundMark x1="45333" y1="24776" x2="43333" y2="20896"/>
                        <a14:foregroundMark x1="40889" y1="18806" x2="39333" y2="16716"/>
                        <a14:foregroundMark x1="37333" y1="15522" x2="35333" y2="13731"/>
                        <a14:foregroundMark x1="34222" y1="13433" x2="33111" y2="12239"/>
                        <a14:foregroundMark x1="30444" y1="11642" x2="29556" y2="11343"/>
                        <a14:foregroundMark x1="27111" y1="11045" x2="27111" y2="11045"/>
                        <a14:foregroundMark x1="24444" y1="8657" x2="24444" y2="8657"/>
                        <a14:foregroundMark x1="20222" y1="6567" x2="20222" y2="6567"/>
                        <a14:foregroundMark x1="21111" y1="4179" x2="21111" y2="4179"/>
                        <a14:foregroundMark x1="21556" y1="3881" x2="22222" y2="3284"/>
                        <a14:foregroundMark x1="24444" y1="2687" x2="25556" y2="2687"/>
                        <a14:foregroundMark x1="28000" y1="3881" x2="28889" y2="4179"/>
                        <a14:foregroundMark x1="31556" y1="5970" x2="32667" y2="5970"/>
                        <a14:foregroundMark x1="37111" y1="8060" x2="38222" y2="8060"/>
                        <a14:foregroundMark x1="41333" y1="9254" x2="43333" y2="9254"/>
                        <a14:foregroundMark x1="48444" y1="9254" x2="51111" y2="7761"/>
                        <a14:foregroundMark x1="53111" y1="7164" x2="55778" y2="6269"/>
                        <a14:foregroundMark x1="58000" y1="6269" x2="62889" y2="5970"/>
                        <a14:foregroundMark x1="65556" y1="7164" x2="70889" y2="8955"/>
                        <a14:foregroundMark x1="73111" y1="10448" x2="81333" y2="25373"/>
                        <a14:foregroundMark x1="81333" y1="25373" x2="80222" y2="28358"/>
                        <a14:foregroundMark x1="78000" y1="34328" x2="76667" y2="38209"/>
                        <a14:foregroundMark x1="72444" y1="43881" x2="71778" y2="45970"/>
                        <a14:foregroundMark x1="70667" y1="48060" x2="70667" y2="48060"/>
                        <a14:foregroundMark x1="67556" y1="50149" x2="66444" y2="50746"/>
                        <a14:foregroundMark x1="58444" y1="51343" x2="55778" y2="51343"/>
                        <a14:foregroundMark x1="46667" y1="50149" x2="46667" y2="50149"/>
                        <a14:foregroundMark x1="45333" y1="49254" x2="45333" y2="49254"/>
                        <a14:foregroundMark x1="42000" y1="48657" x2="41111" y2="48358"/>
                        <a14:foregroundMark x1="40222" y1="48358" x2="39333" y2="48955"/>
                        <a14:foregroundMark x1="37778" y1="49552" x2="37111" y2="50149"/>
                        <a14:foregroundMark x1="40444" y1="75522" x2="40444" y2="75522"/>
                        <a14:foregroundMark x1="40222" y1="75522" x2="40222" y2="75522"/>
                        <a14:foregroundMark x1="39111" y1="74925" x2="39111" y2="74925"/>
                        <a14:foregroundMark x1="36222" y1="74328" x2="35333" y2="74328"/>
                        <a14:foregroundMark x1="33333" y1="75821" x2="32667" y2="76418"/>
                        <a14:foregroundMark x1="31556" y1="77015" x2="31556" y2="77015"/>
                        <a14:foregroundMark x1="30222" y1="77910" x2="30222" y2="77910"/>
                        <a14:foregroundMark x1="34222" y1="79104" x2="36889" y2="77910"/>
                        <a14:foregroundMark x1="39111" y1="77313" x2="40667" y2="77015"/>
                        <a14:foregroundMark x1="43556" y1="76716" x2="44222" y2="76716"/>
                        <a14:foregroundMark x1="46444" y1="76716" x2="47556" y2="76716"/>
                        <a14:foregroundMark x1="48667" y1="76716" x2="49556" y2="76716"/>
                        <a14:foregroundMark x1="50889" y1="76716" x2="51778" y2="76716"/>
                        <a14:foregroundMark x1="52222" y1="68955" x2="52222" y2="68955"/>
                        <a14:foregroundMark x1="52222" y1="68955" x2="52222" y2="68955"/>
                        <a14:foregroundMark x1="44000" y1="68358" x2="44000" y2="68358"/>
                        <a14:foregroundMark x1="43778" y1="68060" x2="43778" y2="68060"/>
                        <a14:foregroundMark x1="44000" y1="69254" x2="45111" y2="70448"/>
                        <a14:foregroundMark x1="46000" y1="71045" x2="46889" y2="71343"/>
                        <a14:foregroundMark x1="48222" y1="72239" x2="50444" y2="72537"/>
                        <a14:foregroundMark x1="53111" y1="73134" x2="55778" y2="73134"/>
                        <a14:foregroundMark x1="57111" y1="73134" x2="58000" y2="73134"/>
                        <a14:foregroundMark x1="59111" y1="73134" x2="60000" y2="73134"/>
                        <a14:foregroundMark x1="61111" y1="73134" x2="62000" y2="73134"/>
                        <a14:foregroundMark x1="62889" y1="73134" x2="64667" y2="73134"/>
                        <a14:foregroundMark x1="66000" y1="73134" x2="68222" y2="73134"/>
                        <a14:foregroundMark x1="69556" y1="73134" x2="70667" y2="73134"/>
                        <a14:foregroundMark x1="71778" y1="73134" x2="73556" y2="73134"/>
                        <a14:foregroundMark x1="74222" y1="73134" x2="76889" y2="74328"/>
                        <a14:foregroundMark x1="77556" y1="74627" x2="78444" y2="74627"/>
                        <a14:foregroundMark x1="79778" y1="74627" x2="80667" y2="74627"/>
                        <a14:foregroundMark x1="82667" y1="74925" x2="84667" y2="74925"/>
                        <a14:foregroundMark x1="86222" y1="74925" x2="86889" y2="74925"/>
                        <a14:foregroundMark x1="87778" y1="74925" x2="88889" y2="74925"/>
                        <a14:foregroundMark x1="90889" y1="74925" x2="91778" y2="74925"/>
                        <a14:foregroundMark x1="92444" y1="74925" x2="93333" y2="74925"/>
                        <a14:foregroundMark x1="94444" y1="74627" x2="95333" y2="74328"/>
                        <a14:foregroundMark x1="96000" y1="74328" x2="96000" y2="74328"/>
                        <a14:foregroundMark x1="4889" y1="53731" x2="4889" y2="53731"/>
                        <a14:foregroundMark x1="5111" y1="50746" x2="5111" y2="50746"/>
                        <a14:foregroundMark x1="4222" y1="50149" x2="4222" y2="50149"/>
                        <a14:foregroundMark x1="4667" y1="46567" x2="4667" y2="46567"/>
                        <a14:foregroundMark x1="4000" y1="46866" x2="4000" y2="46866"/>
                        <a14:foregroundMark x1="14889" y1="33433" x2="14889" y2="33433"/>
                        <a14:foregroundMark x1="21111" y1="34328" x2="22000" y2="34328"/>
                        <a14:foregroundMark x1="23333" y1="35224" x2="23333" y2="35224"/>
                        <a14:foregroundMark x1="20667" y1="31940" x2="20667" y2="31940"/>
                        <a14:foregroundMark x1="20444" y1="31642" x2="20444" y2="31642"/>
                        <a14:foregroundMark x1="20222" y1="31642" x2="20222" y2="31642"/>
                        <a14:foregroundMark x1="15556" y1="31940" x2="15556" y2="31940"/>
                        <a14:foregroundMark x1="15556" y1="31940" x2="15556" y2="31940"/>
                        <a14:foregroundMark x1="17111" y1="31940" x2="17111" y2="31940"/>
                        <a14:foregroundMark x1="45333" y1="2090" x2="45333" y2="2090"/>
                        <a14:foregroundMark x1="42889" y1="59403" x2="42889" y2="59403"/>
                        <a14:foregroundMark x1="42889" y1="59403" x2="42889" y2="59403"/>
                        <a14:foregroundMark x1="24444" y1="76716" x2="24444" y2="76716"/>
                        <a14:foregroundMark x1="22222" y1="69254" x2="22222" y2="69254"/>
                        <a14:foregroundMark x1="22000" y1="69254" x2="22000" y2="69254"/>
                        <a14:foregroundMark x1="20889" y1="74925" x2="20889" y2="76119"/>
                        <a14:foregroundMark x1="20667" y1="77910" x2="20667" y2="77910"/>
                        <a14:foregroundMark x1="20444" y1="81194" x2="20222" y2="82687"/>
                        <a14:foregroundMark x1="19333" y1="84776" x2="18000" y2="87463"/>
                        <a14:foregroundMark x1="17111" y1="89552" x2="17111" y2="89552"/>
                        <a14:foregroundMark x1="16889" y1="90149" x2="16889" y2="90149"/>
                        <a14:foregroundMark x1="16000" y1="85075" x2="16000" y2="82090"/>
                        <a14:foregroundMark x1="16000" y1="79701" x2="16000" y2="78806"/>
                        <a14:foregroundMark x1="15778" y1="77612" x2="15778" y2="74925"/>
                        <a14:foregroundMark x1="15556" y1="73433" x2="15556" y2="71940"/>
                        <a14:foregroundMark x1="15333" y1="70149" x2="15333" y2="68358"/>
                        <a14:foregroundMark x1="15333" y1="67463" x2="15556" y2="65373"/>
                        <a14:foregroundMark x1="15556" y1="64478" x2="15556" y2="64478"/>
                        <a14:foregroundMark x1="15111" y1="63284" x2="14889" y2="62388"/>
                        <a14:foregroundMark x1="14222" y1="61194" x2="13778" y2="60299"/>
                        <a14:foregroundMark x1="13778" y1="59701" x2="13778" y2="59701"/>
                        <a14:foregroundMark x1="13111" y1="59104" x2="13111" y2="59104"/>
                        <a14:foregroundMark x1="12444" y1="58507" x2="12444" y2="58507"/>
                        <a14:foregroundMark x1="12000" y1="57910" x2="12000" y2="57910"/>
                        <a14:foregroundMark x1="12000" y1="57015" x2="13556" y2="54627"/>
                        <a14:foregroundMark x1="22222" y1="59104" x2="23556" y2="59403"/>
                        <a14:foregroundMark x1="24000" y1="59403" x2="24000" y2="59403"/>
                        <a14:foregroundMark x1="24667" y1="59403" x2="24667" y2="59403"/>
                        <a14:foregroundMark x1="25556" y1="58806" x2="27111" y2="60299"/>
                        <a14:foregroundMark x1="28667" y1="62388" x2="28667" y2="62388"/>
                        <a14:foregroundMark x1="29111" y1="63582" x2="29111" y2="63582"/>
                        <a14:foregroundMark x1="29556" y1="59104" x2="29556" y2="57612"/>
                        <a14:foregroundMark x1="29111" y1="56119" x2="29111" y2="56119"/>
                        <a14:foregroundMark x1="28667" y1="56119" x2="28667" y2="56119"/>
                        <a14:foregroundMark x1="28000" y1="55522" x2="28000" y2="55522"/>
                        <a14:foregroundMark x1="26889" y1="55522" x2="26889" y2="55522"/>
                        <a14:foregroundMark x1="25111" y1="64478" x2="25111" y2="64478"/>
                        <a14:foregroundMark x1="21333" y1="88657" x2="21333" y2="88657"/>
                        <a14:foregroundMark x1="24667" y1="82985" x2="24667" y2="82985"/>
                        <a14:foregroundMark x1="24667" y1="82985" x2="24667" y2="83881"/>
                        <a14:foregroundMark x1="24889" y1="89851" x2="24889" y2="89851"/>
                        <a14:foregroundMark x1="24889" y1="91343" x2="24667" y2="92239"/>
                        <a14:foregroundMark x1="24222" y1="93134" x2="24222" y2="93134"/>
                        <a14:foregroundMark x1="23778" y1="94328" x2="23778" y2="94328"/>
                        <a14:foregroundMark x1="22222" y1="95522" x2="21111" y2="95821"/>
                        <a14:foregroundMark x1="18667" y1="95821" x2="18667" y2="95821"/>
                        <a14:foregroundMark x1="17556" y1="96119" x2="17556" y2="96119"/>
                        <a14:foregroundMark x1="16000" y1="92239" x2="16000" y2="92239"/>
                        <a14:foregroundMark x1="15111" y1="92537" x2="15111" y2="92537"/>
                        <a14:foregroundMark x1="14667" y1="89254" x2="14667" y2="89254"/>
                        <a14:foregroundMark x1="14000" y1="85672" x2="14000" y2="85672"/>
                        <a14:foregroundMark x1="13778" y1="84776" x2="13778" y2="83284"/>
                        <a14:foregroundMark x1="7556" y1="64179" x2="7556" y2="64179"/>
                        <a14:foregroundMark x1="9111" y1="68358" x2="9111" y2="68358"/>
                        <a14:foregroundMark x1="9111" y1="69254" x2="9111" y2="69254"/>
                        <a14:foregroundMark x1="10889" y1="62985" x2="11111" y2="62090"/>
                        <a14:foregroundMark x1="10889" y1="60000" x2="10889" y2="58806"/>
                        <a14:foregroundMark x1="10444" y1="56418" x2="10444" y2="56418"/>
                        <a14:foregroundMark x1="10444" y1="54925" x2="10444" y2="54925"/>
                        <a14:foregroundMark x1="11556" y1="52836" x2="11556" y2="52836"/>
                        <a14:foregroundMark x1="10000" y1="68060" x2="10000" y2="68060"/>
                        <a14:foregroundMark x1="10222" y1="67761" x2="10667" y2="66866"/>
                      </a14:backgroundRemoval>
                    </a14:imgEffect>
                  </a14:imgLayer>
                </a14:imgProps>
              </a:ext>
            </a:extLst>
          </a:blip>
          <a:srcRect t="12288" r="48566"/>
          <a:stretch/>
        </p:blipFill>
        <p:spPr>
          <a:xfrm>
            <a:off x="2422181" y="3130828"/>
            <a:ext cx="551631" cy="700305"/>
          </a:xfrm>
          <a:prstGeom prst="rect">
            <a:avLst/>
          </a:prstGeom>
        </p:spPr>
      </p:pic>
      <p:pic>
        <p:nvPicPr>
          <p:cNvPr id="84" name="Afbeelding 83">
            <a:extLst>
              <a:ext uri="{FF2B5EF4-FFF2-40B4-BE49-F238E27FC236}">
                <a16:creationId xmlns:a16="http://schemas.microsoft.com/office/drawing/2014/main" id="{80A62878-9EC0-4C93-9EB7-9B5EE2C9D7B9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5689" t="21969" r="4396" b="24189"/>
          <a:stretch/>
        </p:blipFill>
        <p:spPr>
          <a:xfrm>
            <a:off x="2925070" y="3330534"/>
            <a:ext cx="781359" cy="467891"/>
          </a:xfrm>
          <a:prstGeom prst="rect">
            <a:avLst/>
          </a:prstGeom>
        </p:spPr>
      </p:pic>
      <p:pic>
        <p:nvPicPr>
          <p:cNvPr id="85" name="Afbeelding 84">
            <a:extLst>
              <a:ext uri="{FF2B5EF4-FFF2-40B4-BE49-F238E27FC236}">
                <a16:creationId xmlns:a16="http://schemas.microsoft.com/office/drawing/2014/main" id="{AAEE6DBA-B6A7-47CC-9388-5091320D417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0865" y="4381175"/>
            <a:ext cx="829126" cy="1225056"/>
          </a:xfrm>
          <a:prstGeom prst="rect">
            <a:avLst/>
          </a:prstGeom>
        </p:spPr>
      </p:pic>
      <p:pic>
        <p:nvPicPr>
          <p:cNvPr id="87" name="Afbeelding 86">
            <a:extLst>
              <a:ext uri="{FF2B5EF4-FFF2-40B4-BE49-F238E27FC236}">
                <a16:creationId xmlns:a16="http://schemas.microsoft.com/office/drawing/2014/main" id="{9D430AB7-FD32-4045-992E-E7587174D8C9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5419" t="3251" r="4823" b="31844"/>
          <a:stretch/>
        </p:blipFill>
        <p:spPr>
          <a:xfrm>
            <a:off x="2094287" y="6149717"/>
            <a:ext cx="989862" cy="705939"/>
          </a:xfrm>
          <a:prstGeom prst="rect">
            <a:avLst/>
          </a:prstGeom>
        </p:spPr>
      </p:pic>
      <p:pic>
        <p:nvPicPr>
          <p:cNvPr id="94" name="Afbeelding 93">
            <a:extLst>
              <a:ext uri="{FF2B5EF4-FFF2-40B4-BE49-F238E27FC236}">
                <a16:creationId xmlns:a16="http://schemas.microsoft.com/office/drawing/2014/main" id="{39214406-4861-465F-9E40-55B345343261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15374" t="29282" r="7671" b="1397"/>
          <a:stretch/>
        </p:blipFill>
        <p:spPr>
          <a:xfrm>
            <a:off x="8832689" y="1615592"/>
            <a:ext cx="321099" cy="576884"/>
          </a:xfrm>
          <a:prstGeom prst="rect">
            <a:avLst/>
          </a:prstGeom>
        </p:spPr>
      </p:pic>
      <p:pic>
        <p:nvPicPr>
          <p:cNvPr id="95" name="Afbeelding 94">
            <a:extLst>
              <a:ext uri="{FF2B5EF4-FFF2-40B4-BE49-F238E27FC236}">
                <a16:creationId xmlns:a16="http://schemas.microsoft.com/office/drawing/2014/main" id="{09257DAF-1099-47E8-9F6A-6C8EACB9597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80298" y="3381972"/>
            <a:ext cx="434143" cy="434143"/>
          </a:xfrm>
          <a:prstGeom prst="rect">
            <a:avLst/>
          </a:prstGeom>
        </p:spPr>
      </p:pic>
      <p:sp>
        <p:nvSpPr>
          <p:cNvPr id="96" name="Tekstvak 95">
            <a:extLst>
              <a:ext uri="{FF2B5EF4-FFF2-40B4-BE49-F238E27FC236}">
                <a16:creationId xmlns:a16="http://schemas.microsoft.com/office/drawing/2014/main" id="{18EF0DC5-0B76-4EFB-A763-ACB3E7958ED5}"/>
              </a:ext>
            </a:extLst>
          </p:cNvPr>
          <p:cNvSpPr txBox="1"/>
          <p:nvPr/>
        </p:nvSpPr>
        <p:spPr>
          <a:xfrm>
            <a:off x="4919385" y="6403870"/>
            <a:ext cx="226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draagkrachtbeginsel</a:t>
            </a:r>
          </a:p>
        </p:txBody>
      </p:sp>
      <p:sp>
        <p:nvSpPr>
          <p:cNvPr id="97" name="Pijl: omlaag 96">
            <a:extLst>
              <a:ext uri="{FF2B5EF4-FFF2-40B4-BE49-F238E27FC236}">
                <a16:creationId xmlns:a16="http://schemas.microsoft.com/office/drawing/2014/main" id="{DAFF51BA-8273-4EF1-964F-431E0389FF1F}"/>
              </a:ext>
            </a:extLst>
          </p:cNvPr>
          <p:cNvSpPr/>
          <p:nvPr/>
        </p:nvSpPr>
        <p:spPr>
          <a:xfrm>
            <a:off x="5889971" y="6292148"/>
            <a:ext cx="264713" cy="220712"/>
          </a:xfrm>
          <a:prstGeom prst="downArrow">
            <a:avLst/>
          </a:prstGeom>
          <a:solidFill>
            <a:srgbClr val="B482DA"/>
          </a:solidFill>
          <a:ln>
            <a:solidFill>
              <a:srgbClr val="D8BE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8" name="Afbeelding 97">
            <a:extLst>
              <a:ext uri="{FF2B5EF4-FFF2-40B4-BE49-F238E27FC236}">
                <a16:creationId xmlns:a16="http://schemas.microsoft.com/office/drawing/2014/main" id="{A22402DB-DDEE-486C-A72A-5063E99A94EC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925582" y="2980518"/>
            <a:ext cx="780057" cy="35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2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5" grpId="0"/>
      <p:bldP spid="77" grpId="0"/>
      <p:bldP spid="38" grpId="0" animBg="1"/>
      <p:bldP spid="88" grpId="0" animBg="1"/>
      <p:bldP spid="90" grpId="0" animBg="1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lk 3">
            <a:extLst>
              <a:ext uri="{FF2B5EF4-FFF2-40B4-BE49-F238E27FC236}">
                <a16:creationId xmlns:a16="http://schemas.microsoft.com/office/drawing/2014/main" id="{29153C46-E8AF-4D3D-9515-4BFCE6C18D15}"/>
              </a:ext>
            </a:extLst>
          </p:cNvPr>
          <p:cNvSpPr/>
          <p:nvPr/>
        </p:nvSpPr>
        <p:spPr>
          <a:xfrm>
            <a:off x="3893820" y="2641600"/>
            <a:ext cx="3214862" cy="1649346"/>
          </a:xfrm>
          <a:prstGeom prst="cloud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DF75112-F90F-404D-8015-915DE639C847}"/>
              </a:ext>
            </a:extLst>
          </p:cNvPr>
          <p:cNvSpPr txBox="1"/>
          <p:nvPr/>
        </p:nvSpPr>
        <p:spPr>
          <a:xfrm>
            <a:off x="3971607" y="3013501"/>
            <a:ext cx="2847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Hoofdstuk 7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OVERHEID</a:t>
            </a:r>
          </a:p>
        </p:txBody>
      </p:sp>
      <p:cxnSp>
        <p:nvCxnSpPr>
          <p:cNvPr id="3" name="Verbindingslijn: gekromd 2">
            <a:extLst>
              <a:ext uri="{FF2B5EF4-FFF2-40B4-BE49-F238E27FC236}">
                <a16:creationId xmlns:a16="http://schemas.microsoft.com/office/drawing/2014/main" id="{C80AB8E9-3EBA-4B0F-92EC-52BBCB13FBBF}"/>
              </a:ext>
            </a:extLst>
          </p:cNvPr>
          <p:cNvCxnSpPr>
            <a:cxnSpLocks/>
          </p:cNvCxnSpPr>
          <p:nvPr/>
        </p:nvCxnSpPr>
        <p:spPr>
          <a:xfrm flipV="1">
            <a:off x="5332915" y="1815416"/>
            <a:ext cx="1030605" cy="888182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erbindingslijn: gekromd 10">
            <a:extLst>
              <a:ext uri="{FF2B5EF4-FFF2-40B4-BE49-F238E27FC236}">
                <a16:creationId xmlns:a16="http://schemas.microsoft.com/office/drawing/2014/main" id="{2E26F1C3-5902-4BD5-8ADF-4DB577DF1A0C}"/>
              </a:ext>
            </a:extLst>
          </p:cNvPr>
          <p:cNvCxnSpPr>
            <a:cxnSpLocks/>
          </p:cNvCxnSpPr>
          <p:nvPr/>
        </p:nvCxnSpPr>
        <p:spPr>
          <a:xfrm flipV="1">
            <a:off x="3472815" y="4135120"/>
            <a:ext cx="1058545" cy="558800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Verbindingslijn: gekromd 18">
            <a:extLst>
              <a:ext uri="{FF2B5EF4-FFF2-40B4-BE49-F238E27FC236}">
                <a16:creationId xmlns:a16="http://schemas.microsoft.com/office/drawing/2014/main" id="{119483F0-0521-4E31-B2AE-5E02BD48C78A}"/>
              </a:ext>
            </a:extLst>
          </p:cNvPr>
          <p:cNvCxnSpPr>
            <a:cxnSpLocks/>
          </p:cNvCxnSpPr>
          <p:nvPr/>
        </p:nvCxnSpPr>
        <p:spPr>
          <a:xfrm rot="10800000">
            <a:off x="3381378" y="2589209"/>
            <a:ext cx="875663" cy="467891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15AA90AF-2262-442F-9356-37D4B20186CD}"/>
              </a:ext>
            </a:extLst>
          </p:cNvPr>
          <p:cNvSpPr txBox="1"/>
          <p:nvPr/>
        </p:nvSpPr>
        <p:spPr>
          <a:xfrm rot="2907587">
            <a:off x="6005242" y="4469729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7.2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01A22D29-A2E8-4F73-B13B-3F277622DC9D}"/>
              </a:ext>
            </a:extLst>
          </p:cNvPr>
          <p:cNvSpPr txBox="1"/>
          <p:nvPr/>
        </p:nvSpPr>
        <p:spPr>
          <a:xfrm rot="17770022">
            <a:off x="5223748" y="2019965"/>
            <a:ext cx="1038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7.1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F4D04903-9EC9-40B4-B73B-751FE6B95D1C}"/>
              </a:ext>
            </a:extLst>
          </p:cNvPr>
          <p:cNvSpPr txBox="1"/>
          <p:nvPr/>
        </p:nvSpPr>
        <p:spPr>
          <a:xfrm rot="19184630">
            <a:off x="3585034" y="4308341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7.3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B4C28674-F363-4847-BA27-F6E376D561F8}"/>
              </a:ext>
            </a:extLst>
          </p:cNvPr>
          <p:cNvSpPr txBox="1"/>
          <p:nvPr/>
        </p:nvSpPr>
        <p:spPr>
          <a:xfrm rot="2393431">
            <a:off x="3394435" y="2584380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7.4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56E4D72-E2FD-4E43-ABBE-AAFA63C7C87B}"/>
              </a:ext>
            </a:extLst>
          </p:cNvPr>
          <p:cNvSpPr txBox="1"/>
          <p:nvPr/>
        </p:nvSpPr>
        <p:spPr>
          <a:xfrm>
            <a:off x="6324621" y="1713534"/>
            <a:ext cx="129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OVERHEID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0B8DD74-5208-4674-8182-0B8073AD665A}"/>
              </a:ext>
            </a:extLst>
          </p:cNvPr>
          <p:cNvSpPr txBox="1"/>
          <p:nvPr/>
        </p:nvSpPr>
        <p:spPr>
          <a:xfrm>
            <a:off x="7683948" y="2128898"/>
            <a:ext cx="173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Rijksoverheid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4EE1D63-F7E4-4CBC-924C-8E179EC4293F}"/>
              </a:ext>
            </a:extLst>
          </p:cNvPr>
          <p:cNvSpPr txBox="1"/>
          <p:nvPr/>
        </p:nvSpPr>
        <p:spPr>
          <a:xfrm>
            <a:off x="7683948" y="2534321"/>
            <a:ext cx="1982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Lagere overheden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CC17912-65D8-49D9-81C0-D871BB333242}"/>
              </a:ext>
            </a:extLst>
          </p:cNvPr>
          <p:cNvSpPr txBox="1"/>
          <p:nvPr/>
        </p:nvSpPr>
        <p:spPr>
          <a:xfrm>
            <a:off x="9372182" y="2353547"/>
            <a:ext cx="173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Provincie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7120F3A6-FECE-49C4-9BD1-60B4BE902216}"/>
              </a:ext>
            </a:extLst>
          </p:cNvPr>
          <p:cNvSpPr txBox="1"/>
          <p:nvPr/>
        </p:nvSpPr>
        <p:spPr>
          <a:xfrm>
            <a:off x="9248216" y="2860310"/>
            <a:ext cx="173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Gemeente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324B1FCA-D0E7-4AF8-8B7D-8CF9E190971F}"/>
              </a:ext>
            </a:extLst>
          </p:cNvPr>
          <p:cNvSpPr txBox="1"/>
          <p:nvPr/>
        </p:nvSpPr>
        <p:spPr>
          <a:xfrm>
            <a:off x="7846958" y="395956"/>
            <a:ext cx="1738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i="1" dirty="0"/>
              <a:t>Subsidie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0F10F022-6ADC-4E7C-AD33-94699B6724CB}"/>
              </a:ext>
            </a:extLst>
          </p:cNvPr>
          <p:cNvSpPr txBox="1"/>
          <p:nvPr/>
        </p:nvSpPr>
        <p:spPr>
          <a:xfrm>
            <a:off x="6095999" y="382790"/>
            <a:ext cx="1738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i="1" dirty="0"/>
              <a:t>Accijns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1E2CC98-BCA0-46BF-8528-A07C02644A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9" t="26245" r="5756" b="20728"/>
          <a:stretch/>
        </p:blipFill>
        <p:spPr>
          <a:xfrm>
            <a:off x="10535172" y="833120"/>
            <a:ext cx="1620621" cy="98229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B9AE226-06FF-4161-A051-2A127B452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71" b="94839" l="10000" r="90000">
                        <a14:foregroundMark x1="41290" y1="92419" x2="41290" y2="92419"/>
                        <a14:foregroundMark x1="52419" y1="94032" x2="52419" y2="94032"/>
                        <a14:foregroundMark x1="48548" y1="57419" x2="48548" y2="57419"/>
                        <a14:foregroundMark x1="45484" y1="9516" x2="45484" y2="9516"/>
                        <a14:foregroundMark x1="64677" y1="35161" x2="64677" y2="35161"/>
                        <a14:foregroundMark x1="64516" y1="28065" x2="64516" y2="28065"/>
                        <a14:foregroundMark x1="63548" y1="23387" x2="63548" y2="23387"/>
                        <a14:foregroundMark x1="62903" y1="21129" x2="62903" y2="20323"/>
                        <a14:foregroundMark x1="62419" y1="18226" x2="62419" y2="17742"/>
                        <a14:foregroundMark x1="62258" y1="17419" x2="62258" y2="16774"/>
                        <a14:foregroundMark x1="62097" y1="15806" x2="62097" y2="15000"/>
                        <a14:foregroundMark x1="61935" y1="14677" x2="61935" y2="14032"/>
                        <a14:foregroundMark x1="61935" y1="13387" x2="61935" y2="12742"/>
                        <a14:foregroundMark x1="61774" y1="11774" x2="61774" y2="10968"/>
                        <a14:foregroundMark x1="61774" y1="10968" x2="61774" y2="10968"/>
                        <a14:foregroundMark x1="61452" y1="10323" x2="61290" y2="9839"/>
                        <a14:foregroundMark x1="61290" y1="9516" x2="61290" y2="9516"/>
                        <a14:foregroundMark x1="60968" y1="9032" x2="60968" y2="9032"/>
                        <a14:foregroundMark x1="63387" y1="23871" x2="63387" y2="23871"/>
                        <a14:foregroundMark x1="63387" y1="27097" x2="63548" y2="27581"/>
                        <a14:foregroundMark x1="63548" y1="29032" x2="63548" y2="29032"/>
                        <a14:foregroundMark x1="63710" y1="30000" x2="63710" y2="30000"/>
                        <a14:foregroundMark x1="63871" y1="30968" x2="63871" y2="30968"/>
                        <a14:foregroundMark x1="64355" y1="32258" x2="64355" y2="32903"/>
                        <a14:foregroundMark x1="64355" y1="33065" x2="64355" y2="33065"/>
                        <a14:foregroundMark x1="64355" y1="33226" x2="64355" y2="33226"/>
                        <a14:foregroundMark x1="63871" y1="26452" x2="63871" y2="25968"/>
                        <a14:foregroundMark x1="63065" y1="22581" x2="63065" y2="22581"/>
                        <a14:foregroundMark x1="55645" y1="94839" x2="55645" y2="948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2413" y="40179"/>
            <a:ext cx="1147217" cy="114721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575EF2FC-82D5-49FE-B5F2-D7060B64BA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271" b="74871" l="13769" r="87846">
                        <a14:foregroundMark x1="18846" y1="22544" x2="18846" y2="22544"/>
                        <a14:foregroundMark x1="14846" y1="18718" x2="14846" y2="18718"/>
                        <a14:foregroundMark x1="16385" y1="14374" x2="16385" y2="14374"/>
                        <a14:foregroundMark x1="84385" y1="67839" x2="84385" y2="67218"/>
                        <a14:foregroundMark x1="87923" y1="60290" x2="87923" y2="60290"/>
                        <a14:foregroundMark x1="13769" y1="21200" x2="13769" y2="21200"/>
                      </a14:backgroundRemoval>
                    </a14:imgEffect>
                  </a14:imgLayer>
                </a14:imgProps>
              </a:ext>
            </a:extLst>
          </a:blip>
          <a:srcRect l="12202" t="11416" r="9447" b="17926"/>
          <a:stretch/>
        </p:blipFill>
        <p:spPr>
          <a:xfrm rot="935853">
            <a:off x="6099222" y="738331"/>
            <a:ext cx="770258" cy="51669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8421A823-CD02-4F3B-BC82-FC802F98B90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2224" r="52806"/>
          <a:stretch/>
        </p:blipFill>
        <p:spPr>
          <a:xfrm>
            <a:off x="5513300" y="183502"/>
            <a:ext cx="652951" cy="106159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7BE8BBA2-F9D3-424E-AA5C-760742EB30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2191" y="726140"/>
            <a:ext cx="1068434" cy="463433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34EFD276-E01A-490B-8654-EC6948F8A59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863" t="28354" r="8041" b="11017"/>
          <a:stretch/>
        </p:blipFill>
        <p:spPr>
          <a:xfrm>
            <a:off x="8959488" y="118481"/>
            <a:ext cx="1068434" cy="595817"/>
          </a:xfrm>
          <a:prstGeom prst="rect">
            <a:avLst/>
          </a:prstGeom>
        </p:spPr>
      </p:pic>
      <p:cxnSp>
        <p:nvCxnSpPr>
          <p:cNvPr id="25" name="Verbindingslijn: gekromd 24">
            <a:extLst>
              <a:ext uri="{FF2B5EF4-FFF2-40B4-BE49-F238E27FC236}">
                <a16:creationId xmlns:a16="http://schemas.microsoft.com/office/drawing/2014/main" id="{313E3A16-C1E8-4825-AE24-1E5939261628}"/>
              </a:ext>
            </a:extLst>
          </p:cNvPr>
          <p:cNvCxnSpPr>
            <a:cxnSpLocks/>
          </p:cNvCxnSpPr>
          <p:nvPr/>
        </p:nvCxnSpPr>
        <p:spPr>
          <a:xfrm flipV="1">
            <a:off x="7233991" y="759883"/>
            <a:ext cx="1094811" cy="949353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Verbindingslijn: gekromd 30">
            <a:extLst>
              <a:ext uri="{FF2B5EF4-FFF2-40B4-BE49-F238E27FC236}">
                <a16:creationId xmlns:a16="http://schemas.microsoft.com/office/drawing/2014/main" id="{5E66D774-FD1D-49D1-A1E0-3890B60ECD3C}"/>
              </a:ext>
            </a:extLst>
          </p:cNvPr>
          <p:cNvCxnSpPr>
            <a:cxnSpLocks/>
          </p:cNvCxnSpPr>
          <p:nvPr/>
        </p:nvCxnSpPr>
        <p:spPr>
          <a:xfrm rot="16200000" flipV="1">
            <a:off x="6540673" y="1025437"/>
            <a:ext cx="913610" cy="469181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Verbindingslijn: gekromd 31">
            <a:extLst>
              <a:ext uri="{FF2B5EF4-FFF2-40B4-BE49-F238E27FC236}">
                <a16:creationId xmlns:a16="http://schemas.microsoft.com/office/drawing/2014/main" id="{C0881C61-1EC4-410C-9C8A-EA7B6BCFDE24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7473362" y="1324268"/>
            <a:ext cx="3061810" cy="557088"/>
          </a:xfrm>
          <a:prstGeom prst="curvedConnector3">
            <a:avLst>
              <a:gd name="adj1" fmla="val 41912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Verbindingslijn: gekromd 33">
            <a:extLst>
              <a:ext uri="{FF2B5EF4-FFF2-40B4-BE49-F238E27FC236}">
                <a16:creationId xmlns:a16="http://schemas.microsoft.com/office/drawing/2014/main" id="{30069D5D-C5C7-45E9-A473-4882FEF36B5A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6947568" y="2065009"/>
            <a:ext cx="736380" cy="248555"/>
          </a:xfrm>
          <a:prstGeom prst="curvedConnector3">
            <a:avLst>
              <a:gd name="adj1" fmla="val 78457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bindingslijn: gekromd 35">
            <a:extLst>
              <a:ext uri="{FF2B5EF4-FFF2-40B4-BE49-F238E27FC236}">
                <a16:creationId xmlns:a16="http://schemas.microsoft.com/office/drawing/2014/main" id="{BABE41EF-AC81-4BB6-A338-8CCB1BB96B05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6931811" y="2065009"/>
            <a:ext cx="752137" cy="638589"/>
          </a:xfrm>
          <a:prstGeom prst="curvedConnector3">
            <a:avLst>
              <a:gd name="adj1" fmla="val 71529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Verbindingslijn: gekromd 40">
            <a:extLst>
              <a:ext uri="{FF2B5EF4-FFF2-40B4-BE49-F238E27FC236}">
                <a16:creationId xmlns:a16="http://schemas.microsoft.com/office/drawing/2014/main" id="{1944D745-93C9-4BD8-9D2D-06F14698AEAF}"/>
              </a:ext>
            </a:extLst>
          </p:cNvPr>
          <p:cNvCxnSpPr>
            <a:cxnSpLocks/>
          </p:cNvCxnSpPr>
          <p:nvPr/>
        </p:nvCxnSpPr>
        <p:spPr>
          <a:xfrm>
            <a:off x="8328802" y="2823155"/>
            <a:ext cx="919414" cy="246774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Verbindingslijn: gekromd 43">
            <a:extLst>
              <a:ext uri="{FF2B5EF4-FFF2-40B4-BE49-F238E27FC236}">
                <a16:creationId xmlns:a16="http://schemas.microsoft.com/office/drawing/2014/main" id="{DF3E5F08-C7C6-48A5-B6C2-6E450F27CEB8}"/>
              </a:ext>
            </a:extLst>
          </p:cNvPr>
          <p:cNvCxnSpPr>
            <a:cxnSpLocks/>
          </p:cNvCxnSpPr>
          <p:nvPr/>
        </p:nvCxnSpPr>
        <p:spPr>
          <a:xfrm flipV="1">
            <a:off x="8328802" y="2498230"/>
            <a:ext cx="919414" cy="133490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Afbeelding 45">
            <a:extLst>
              <a:ext uri="{FF2B5EF4-FFF2-40B4-BE49-F238E27FC236}">
                <a16:creationId xmlns:a16="http://schemas.microsoft.com/office/drawing/2014/main" id="{13D9CCBE-8914-4118-BA36-1AA7552C0D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403703" y="2146787"/>
            <a:ext cx="801863" cy="619909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B0829E1F-A8A5-41C0-A851-2ADDC0F74C5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8875" t="27119" r="19160" b="10411"/>
          <a:stretch/>
        </p:blipFill>
        <p:spPr>
          <a:xfrm>
            <a:off x="10397059" y="2847592"/>
            <a:ext cx="828079" cy="581408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3679A683-7027-49AB-9A4D-DFBB356BB0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69075" y="1748116"/>
            <a:ext cx="971550" cy="547011"/>
          </a:xfrm>
          <a:prstGeom prst="rect">
            <a:avLst/>
          </a:pr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B8678D1A-789E-475B-90C7-7861F8EDC19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00" t="16058" r="1691" b="14833"/>
          <a:stretch/>
        </p:blipFill>
        <p:spPr>
          <a:xfrm rot="471582">
            <a:off x="10850706" y="2459837"/>
            <a:ext cx="490090" cy="230859"/>
          </a:xfrm>
          <a:prstGeom prst="rect">
            <a:avLst/>
          </a:prstGeom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19707C7F-E10C-4D9B-83A4-9E4845C43B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363" b="89916" l="10000" r="99520">
                        <a14:foregroundMark x1="49040" y1="6363" x2="49040" y2="6363"/>
                        <a14:foregroundMark x1="43280" y1="48019" x2="43280" y2="48019"/>
                        <a14:foregroundMark x1="39360" y1="49580" x2="39360" y2="49580"/>
                        <a14:foregroundMark x1="36560" y1="47179" x2="36560" y2="47179"/>
                        <a14:foregroundMark x1="90320" y1="51261" x2="90320" y2="51261"/>
                        <a14:foregroundMark x1="95040" y1="38415" x2="95040" y2="38415"/>
                        <a14:foregroundMark x1="99520" y1="38776" x2="99520" y2="38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37569" y="3020075"/>
            <a:ext cx="964083" cy="642465"/>
          </a:xfrm>
          <a:prstGeom prst="rect">
            <a:avLst/>
          </a:prstGeom>
        </p:spPr>
      </p:pic>
      <p:pic>
        <p:nvPicPr>
          <p:cNvPr id="51" name="Afbeelding 50">
            <a:extLst>
              <a:ext uri="{FF2B5EF4-FFF2-40B4-BE49-F238E27FC236}">
                <a16:creationId xmlns:a16="http://schemas.microsoft.com/office/drawing/2014/main" id="{1F7875BB-3A9F-4400-99A3-22F5F5AC386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62" b="89925" l="8143" r="90000">
                        <a14:foregroundMark x1="60286" y1="7820" x2="60286" y2="7820"/>
                        <a14:foregroundMark x1="63429" y1="4662" x2="63429" y2="4662"/>
                        <a14:foregroundMark x1="60429" y1="5414" x2="60429" y2="5414"/>
                        <a14:foregroundMark x1="58286" y1="7368" x2="58286" y2="7368"/>
                        <a14:foregroundMark x1="8143" y1="58797" x2="8143" y2="58797"/>
                        <a14:foregroundMark x1="34286" y1="70827" x2="34286" y2="70827"/>
                        <a14:foregroundMark x1="26143" y1="69925" x2="26143" y2="69925"/>
                        <a14:foregroundMark x1="31714" y1="68120" x2="31714" y2="681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2509" y="1751984"/>
            <a:ext cx="762017" cy="723917"/>
          </a:xfrm>
          <a:prstGeom prst="rect">
            <a:avLst/>
          </a:prstGeom>
        </p:spPr>
      </p:pic>
      <p:sp>
        <p:nvSpPr>
          <p:cNvPr id="52" name="Tekstvak 51">
            <a:extLst>
              <a:ext uri="{FF2B5EF4-FFF2-40B4-BE49-F238E27FC236}">
                <a16:creationId xmlns:a16="http://schemas.microsoft.com/office/drawing/2014/main" id="{0B834CDE-5BC8-433B-AA85-D2E98FD931FD}"/>
              </a:ext>
            </a:extLst>
          </p:cNvPr>
          <p:cNvSpPr txBox="1"/>
          <p:nvPr/>
        </p:nvSpPr>
        <p:spPr>
          <a:xfrm rot="556471">
            <a:off x="9759121" y="1993643"/>
            <a:ext cx="115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7030A0"/>
                </a:solidFill>
              </a:rPr>
              <a:t>btw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C204CC62-AF52-4C48-831D-FD8F879CC266}"/>
              </a:ext>
            </a:extLst>
          </p:cNvPr>
          <p:cNvSpPr txBox="1"/>
          <p:nvPr/>
        </p:nvSpPr>
        <p:spPr>
          <a:xfrm>
            <a:off x="6839740" y="4491232"/>
            <a:ext cx="1295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/>
              <a:t>sociale zekerheid</a:t>
            </a:r>
          </a:p>
        </p:txBody>
      </p:sp>
      <p:cxnSp>
        <p:nvCxnSpPr>
          <p:cNvPr id="40" name="Verbindingslijn: gekromd 39">
            <a:extLst>
              <a:ext uri="{FF2B5EF4-FFF2-40B4-BE49-F238E27FC236}">
                <a16:creationId xmlns:a16="http://schemas.microsoft.com/office/drawing/2014/main" id="{01006F48-A89C-44E9-A09A-3754169A1701}"/>
              </a:ext>
            </a:extLst>
          </p:cNvPr>
          <p:cNvCxnSpPr>
            <a:cxnSpLocks/>
          </p:cNvCxnSpPr>
          <p:nvPr/>
        </p:nvCxnSpPr>
        <p:spPr>
          <a:xfrm>
            <a:off x="5963920" y="4135120"/>
            <a:ext cx="1144762" cy="558800"/>
          </a:xfrm>
          <a:prstGeom prst="curvedConnector3">
            <a:avLst>
              <a:gd name="adj1" fmla="val 71633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vak 41">
            <a:extLst>
              <a:ext uri="{FF2B5EF4-FFF2-40B4-BE49-F238E27FC236}">
                <a16:creationId xmlns:a16="http://schemas.microsoft.com/office/drawing/2014/main" id="{6FA1E4FF-752B-4D16-A8F1-8B8EB0B1FDC0}"/>
              </a:ext>
            </a:extLst>
          </p:cNvPr>
          <p:cNvSpPr txBox="1"/>
          <p:nvPr/>
        </p:nvSpPr>
        <p:spPr>
          <a:xfrm>
            <a:off x="9461341" y="4671443"/>
            <a:ext cx="173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werknemers</a:t>
            </a:r>
          </a:p>
          <a:p>
            <a:pPr algn="ctr"/>
            <a:r>
              <a:rPr lang="nl-NL" dirty="0"/>
              <a:t>verzekeringen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B430EC6E-4DF2-4C6C-86AA-73B6D9BCD431}"/>
              </a:ext>
            </a:extLst>
          </p:cNvPr>
          <p:cNvSpPr txBox="1"/>
          <p:nvPr/>
        </p:nvSpPr>
        <p:spPr>
          <a:xfrm>
            <a:off x="9422204" y="3819700"/>
            <a:ext cx="173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volks</a:t>
            </a:r>
            <a:r>
              <a:rPr lang="nl-NL" dirty="0"/>
              <a:t>-</a:t>
            </a:r>
          </a:p>
          <a:p>
            <a:pPr algn="ctr"/>
            <a:r>
              <a:rPr lang="nl-NL" dirty="0"/>
              <a:t>verzekeringen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5042F516-7CF1-424C-AF2F-E3123F7C6F48}"/>
              </a:ext>
            </a:extLst>
          </p:cNvPr>
          <p:cNvSpPr txBox="1"/>
          <p:nvPr/>
        </p:nvSpPr>
        <p:spPr>
          <a:xfrm>
            <a:off x="8076920" y="4147858"/>
            <a:ext cx="173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sociale </a:t>
            </a:r>
          </a:p>
          <a:p>
            <a:pPr algn="ctr"/>
            <a:r>
              <a:rPr lang="nl-NL" b="1" dirty="0"/>
              <a:t>verzekeringen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CCC163FB-AF1D-4EF9-A5D3-E1950F4FCC1B}"/>
              </a:ext>
            </a:extLst>
          </p:cNvPr>
          <p:cNvSpPr txBox="1"/>
          <p:nvPr/>
        </p:nvSpPr>
        <p:spPr>
          <a:xfrm>
            <a:off x="8135139" y="5296753"/>
            <a:ext cx="173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sociale </a:t>
            </a:r>
          </a:p>
          <a:p>
            <a:pPr algn="ctr"/>
            <a:r>
              <a:rPr lang="nl-NL" b="1" dirty="0"/>
              <a:t>voorzieningen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09A48865-4EEB-43A7-B151-DE00E5C3B899}"/>
              </a:ext>
            </a:extLst>
          </p:cNvPr>
          <p:cNvSpPr txBox="1"/>
          <p:nvPr/>
        </p:nvSpPr>
        <p:spPr>
          <a:xfrm>
            <a:off x="8515360" y="4737495"/>
            <a:ext cx="1982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premies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0D273379-3C5F-4038-A9FF-BF581D06FA33}"/>
              </a:ext>
            </a:extLst>
          </p:cNvPr>
          <p:cNvSpPr txBox="1"/>
          <p:nvPr/>
        </p:nvSpPr>
        <p:spPr>
          <a:xfrm>
            <a:off x="8493102" y="5875279"/>
            <a:ext cx="1982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belastingen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DE31A09F-B1FF-4B9A-B0BD-9FD4EA1512AF}"/>
              </a:ext>
            </a:extLst>
          </p:cNvPr>
          <p:cNvSpPr txBox="1"/>
          <p:nvPr/>
        </p:nvSpPr>
        <p:spPr>
          <a:xfrm>
            <a:off x="10986472" y="3796383"/>
            <a:ext cx="753820" cy="38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AOW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6B067F01-8D5E-4395-BE7D-D93B1B03CE09}"/>
              </a:ext>
            </a:extLst>
          </p:cNvPr>
          <p:cNvSpPr txBox="1"/>
          <p:nvPr/>
        </p:nvSpPr>
        <p:spPr>
          <a:xfrm>
            <a:off x="10986472" y="4136912"/>
            <a:ext cx="753820" cy="38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ANW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B889EDE5-33EE-4BD7-B9A7-E6BB3A888A04}"/>
              </a:ext>
            </a:extLst>
          </p:cNvPr>
          <p:cNvSpPr txBox="1"/>
          <p:nvPr/>
        </p:nvSpPr>
        <p:spPr>
          <a:xfrm>
            <a:off x="11021368" y="4654691"/>
            <a:ext cx="753820" cy="38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WW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72A25FC1-9D51-4BEE-B539-58E36E593BF3}"/>
              </a:ext>
            </a:extLst>
          </p:cNvPr>
          <p:cNvSpPr txBox="1"/>
          <p:nvPr/>
        </p:nvSpPr>
        <p:spPr>
          <a:xfrm>
            <a:off x="11027665" y="5042350"/>
            <a:ext cx="753820" cy="38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WIA</a:t>
            </a: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7F8791CB-B948-463B-B296-DE025D4BE940}"/>
              </a:ext>
            </a:extLst>
          </p:cNvPr>
          <p:cNvSpPr txBox="1"/>
          <p:nvPr/>
        </p:nvSpPr>
        <p:spPr>
          <a:xfrm>
            <a:off x="9979317" y="5452676"/>
            <a:ext cx="1617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Kinderbijslag</a:t>
            </a:r>
          </a:p>
          <a:p>
            <a:r>
              <a:rPr lang="nl-NL" b="1" dirty="0"/>
              <a:t>Bijstand</a:t>
            </a: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AC178A80-FFC3-4007-A4D9-33F69DD6E985}"/>
              </a:ext>
            </a:extLst>
          </p:cNvPr>
          <p:cNvSpPr txBox="1"/>
          <p:nvPr/>
        </p:nvSpPr>
        <p:spPr>
          <a:xfrm>
            <a:off x="9684946" y="6355690"/>
            <a:ext cx="198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sociaal minimum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C9D5D20C-67A3-452A-BACB-1A05D1CF0B59}"/>
              </a:ext>
            </a:extLst>
          </p:cNvPr>
          <p:cNvSpPr txBox="1"/>
          <p:nvPr/>
        </p:nvSpPr>
        <p:spPr>
          <a:xfrm>
            <a:off x="11354279" y="3528920"/>
            <a:ext cx="964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vergrijzing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0B331D-90F5-4EBA-AD90-381C627A91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3750" l="10000" r="95729">
                        <a14:foregroundMark x1="79271" y1="93906" x2="79271" y2="93906"/>
                        <a14:foregroundMark x1="95729" y1="85781" x2="95729" y2="8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96222" y="4653927"/>
            <a:ext cx="793761" cy="529174"/>
          </a:xfrm>
          <a:prstGeom prst="rect">
            <a:avLst/>
          </a:prstGeom>
        </p:spPr>
      </p:pic>
      <p:pic>
        <p:nvPicPr>
          <p:cNvPr id="63" name="Afbeelding 62">
            <a:extLst>
              <a:ext uri="{FF2B5EF4-FFF2-40B4-BE49-F238E27FC236}">
                <a16:creationId xmlns:a16="http://schemas.microsoft.com/office/drawing/2014/main" id="{336CDBF6-2378-4C3E-8B3E-150AEFA8ABF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3750" l="10000" r="95729">
                        <a14:foregroundMark x1="79271" y1="93906" x2="79271" y2="93906"/>
                        <a14:foregroundMark x1="95729" y1="85781" x2="95729" y2="85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5457" y="5771468"/>
            <a:ext cx="793761" cy="529174"/>
          </a:xfrm>
          <a:prstGeom prst="rect">
            <a:avLst/>
          </a:prstGeom>
        </p:spPr>
      </p:pic>
      <p:sp>
        <p:nvSpPr>
          <p:cNvPr id="64" name="Tekstvak 63">
            <a:extLst>
              <a:ext uri="{FF2B5EF4-FFF2-40B4-BE49-F238E27FC236}">
                <a16:creationId xmlns:a16="http://schemas.microsoft.com/office/drawing/2014/main" id="{C56DC464-9804-41CA-B750-9257D8583C78}"/>
              </a:ext>
            </a:extLst>
          </p:cNvPr>
          <p:cNvSpPr txBox="1"/>
          <p:nvPr/>
        </p:nvSpPr>
        <p:spPr>
          <a:xfrm>
            <a:off x="4556352" y="5581178"/>
            <a:ext cx="226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verzorgingsstaat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B68DFBA6-9D2E-43A1-8B1E-B376CEF7008A}"/>
              </a:ext>
            </a:extLst>
          </p:cNvPr>
          <p:cNvSpPr txBox="1"/>
          <p:nvPr/>
        </p:nvSpPr>
        <p:spPr>
          <a:xfrm>
            <a:off x="4919385" y="6019340"/>
            <a:ext cx="226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solidariteitsbeginsel</a:t>
            </a:r>
          </a:p>
        </p:txBody>
      </p:sp>
      <p:cxnSp>
        <p:nvCxnSpPr>
          <p:cNvPr id="66" name="Verbindingslijn: gekromd 65">
            <a:extLst>
              <a:ext uri="{FF2B5EF4-FFF2-40B4-BE49-F238E27FC236}">
                <a16:creationId xmlns:a16="http://schemas.microsoft.com/office/drawing/2014/main" id="{1F3328B3-C8C9-474D-BF59-5A42D34EF4B0}"/>
              </a:ext>
            </a:extLst>
          </p:cNvPr>
          <p:cNvCxnSpPr>
            <a:cxnSpLocks/>
          </p:cNvCxnSpPr>
          <p:nvPr/>
        </p:nvCxnSpPr>
        <p:spPr>
          <a:xfrm>
            <a:off x="8022299" y="4985145"/>
            <a:ext cx="601856" cy="596033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Verbindingslijn: gekromd 66">
            <a:extLst>
              <a:ext uri="{FF2B5EF4-FFF2-40B4-BE49-F238E27FC236}">
                <a16:creationId xmlns:a16="http://schemas.microsoft.com/office/drawing/2014/main" id="{D7B5AAD0-855B-403B-9B2F-3217FA3DFE9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002375" y="4434445"/>
            <a:ext cx="570625" cy="530777"/>
          </a:xfrm>
          <a:prstGeom prst="curvedConnector3">
            <a:avLst>
              <a:gd name="adj1" fmla="val 106754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Verbindingslijn: gekromd 67">
            <a:extLst>
              <a:ext uri="{FF2B5EF4-FFF2-40B4-BE49-F238E27FC236}">
                <a16:creationId xmlns:a16="http://schemas.microsoft.com/office/drawing/2014/main" id="{88D786A4-5E07-49AA-987A-0F2326BCD51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458957" y="4096951"/>
            <a:ext cx="451979" cy="426828"/>
          </a:xfrm>
          <a:prstGeom prst="curvedConnector3">
            <a:avLst>
              <a:gd name="adj1" fmla="val 100578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Verbindingslijn: gekromd 68">
            <a:extLst>
              <a:ext uri="{FF2B5EF4-FFF2-40B4-BE49-F238E27FC236}">
                <a16:creationId xmlns:a16="http://schemas.microsoft.com/office/drawing/2014/main" id="{81E3DD0A-00E7-4E74-8360-77C17483EF33}"/>
              </a:ext>
            </a:extLst>
          </p:cNvPr>
          <p:cNvCxnSpPr>
            <a:cxnSpLocks/>
          </p:cNvCxnSpPr>
          <p:nvPr/>
        </p:nvCxnSpPr>
        <p:spPr>
          <a:xfrm>
            <a:off x="9452631" y="4775337"/>
            <a:ext cx="271743" cy="143177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Verbindingslijn: gekromd 69">
            <a:extLst>
              <a:ext uri="{FF2B5EF4-FFF2-40B4-BE49-F238E27FC236}">
                <a16:creationId xmlns:a16="http://schemas.microsoft.com/office/drawing/2014/main" id="{508F2ECB-D4A2-46BF-815B-1CD03ACEED6D}"/>
              </a:ext>
            </a:extLst>
          </p:cNvPr>
          <p:cNvCxnSpPr>
            <a:cxnSpLocks/>
          </p:cNvCxnSpPr>
          <p:nvPr/>
        </p:nvCxnSpPr>
        <p:spPr>
          <a:xfrm>
            <a:off x="9550486" y="5614285"/>
            <a:ext cx="435749" cy="20624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Verbindingslijn: gekromd 73">
            <a:extLst>
              <a:ext uri="{FF2B5EF4-FFF2-40B4-BE49-F238E27FC236}">
                <a16:creationId xmlns:a16="http://schemas.microsoft.com/office/drawing/2014/main" id="{5163F143-A331-4DF2-AC79-96075CB24622}"/>
              </a:ext>
            </a:extLst>
          </p:cNvPr>
          <p:cNvCxnSpPr>
            <a:cxnSpLocks/>
          </p:cNvCxnSpPr>
          <p:nvPr/>
        </p:nvCxnSpPr>
        <p:spPr>
          <a:xfrm>
            <a:off x="9550486" y="5623778"/>
            <a:ext cx="477436" cy="299027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Verbindingslijn: gekromd 75">
            <a:extLst>
              <a:ext uri="{FF2B5EF4-FFF2-40B4-BE49-F238E27FC236}">
                <a16:creationId xmlns:a16="http://schemas.microsoft.com/office/drawing/2014/main" id="{9833B318-A9CA-45F1-9E2C-8DE229A8F6E7}"/>
              </a:ext>
            </a:extLst>
          </p:cNvPr>
          <p:cNvCxnSpPr>
            <a:cxnSpLocks/>
          </p:cNvCxnSpPr>
          <p:nvPr/>
        </p:nvCxnSpPr>
        <p:spPr>
          <a:xfrm>
            <a:off x="10938590" y="5005730"/>
            <a:ext cx="249542" cy="126352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Verbindingslijn: gekromd 77">
            <a:extLst>
              <a:ext uri="{FF2B5EF4-FFF2-40B4-BE49-F238E27FC236}">
                <a16:creationId xmlns:a16="http://schemas.microsoft.com/office/drawing/2014/main" id="{3E12429A-3EC9-4003-9FB7-B667E551B7D8}"/>
              </a:ext>
            </a:extLst>
          </p:cNvPr>
          <p:cNvCxnSpPr>
            <a:cxnSpLocks/>
            <a:stCxn id="56" idx="1"/>
          </p:cNvCxnSpPr>
          <p:nvPr/>
        </p:nvCxnSpPr>
        <p:spPr>
          <a:xfrm rot="10800000" flipV="1">
            <a:off x="10766966" y="3987539"/>
            <a:ext cx="219507" cy="127978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Verbindingslijn: gekromd 82">
            <a:extLst>
              <a:ext uri="{FF2B5EF4-FFF2-40B4-BE49-F238E27FC236}">
                <a16:creationId xmlns:a16="http://schemas.microsoft.com/office/drawing/2014/main" id="{E79B140E-1930-4333-947F-3E4D0E6CCE3B}"/>
              </a:ext>
            </a:extLst>
          </p:cNvPr>
          <p:cNvCxnSpPr>
            <a:cxnSpLocks/>
          </p:cNvCxnSpPr>
          <p:nvPr/>
        </p:nvCxnSpPr>
        <p:spPr>
          <a:xfrm rot="10800000">
            <a:off x="10755587" y="4115520"/>
            <a:ext cx="307774" cy="94137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Verbindingslijn: gekromd 88">
            <a:extLst>
              <a:ext uri="{FF2B5EF4-FFF2-40B4-BE49-F238E27FC236}">
                <a16:creationId xmlns:a16="http://schemas.microsoft.com/office/drawing/2014/main" id="{D323563B-7EA7-49BD-9177-9B4BF5AAE46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938128" y="4845174"/>
            <a:ext cx="172311" cy="164713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Afbeelding 91">
            <a:extLst>
              <a:ext uri="{FF2B5EF4-FFF2-40B4-BE49-F238E27FC236}">
                <a16:creationId xmlns:a16="http://schemas.microsoft.com/office/drawing/2014/main" id="{3736D032-7259-45B9-8495-DB09C271E3B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596958" y="4755311"/>
            <a:ext cx="579922" cy="579922"/>
          </a:xfrm>
          <a:prstGeom prst="rect">
            <a:avLst/>
          </a:prstGeom>
        </p:spPr>
      </p:pic>
      <p:cxnSp>
        <p:nvCxnSpPr>
          <p:cNvPr id="93" name="Verbindingslijn: gekromd 92">
            <a:extLst>
              <a:ext uri="{FF2B5EF4-FFF2-40B4-BE49-F238E27FC236}">
                <a16:creationId xmlns:a16="http://schemas.microsoft.com/office/drawing/2014/main" id="{7DD7A159-22C5-412E-A8B8-0DB355A5F500}"/>
              </a:ext>
            </a:extLst>
          </p:cNvPr>
          <p:cNvCxnSpPr>
            <a:cxnSpLocks/>
            <a:stCxn id="62" idx="2"/>
          </p:cNvCxnSpPr>
          <p:nvPr/>
        </p:nvCxnSpPr>
        <p:spPr>
          <a:xfrm rot="5400000">
            <a:off x="11634906" y="3776768"/>
            <a:ext cx="172265" cy="230566"/>
          </a:xfrm>
          <a:prstGeom prst="curvedConnector2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Pijl: omlaag 101">
            <a:extLst>
              <a:ext uri="{FF2B5EF4-FFF2-40B4-BE49-F238E27FC236}">
                <a16:creationId xmlns:a16="http://schemas.microsoft.com/office/drawing/2014/main" id="{85AE09A2-942F-49E9-82ED-2936F50AE57A}"/>
              </a:ext>
            </a:extLst>
          </p:cNvPr>
          <p:cNvSpPr/>
          <p:nvPr/>
        </p:nvSpPr>
        <p:spPr>
          <a:xfrm>
            <a:off x="10241310" y="6019340"/>
            <a:ext cx="412056" cy="421077"/>
          </a:xfrm>
          <a:prstGeom prst="downArrow">
            <a:avLst/>
          </a:prstGeom>
          <a:solidFill>
            <a:srgbClr val="B482DA"/>
          </a:solidFill>
          <a:ln>
            <a:solidFill>
              <a:srgbClr val="D8BE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4" name="Verbindingslijn: gekromd 103">
            <a:extLst>
              <a:ext uri="{FF2B5EF4-FFF2-40B4-BE49-F238E27FC236}">
                <a16:creationId xmlns:a16="http://schemas.microsoft.com/office/drawing/2014/main" id="{9C9B7E6F-FB91-4C0B-B304-1DC6CA6A1ED0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6762887" y="5199118"/>
            <a:ext cx="724553" cy="620358"/>
          </a:xfrm>
          <a:prstGeom prst="curvedConnector2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Verbindingslijn: gekromd 105">
            <a:extLst>
              <a:ext uri="{FF2B5EF4-FFF2-40B4-BE49-F238E27FC236}">
                <a16:creationId xmlns:a16="http://schemas.microsoft.com/office/drawing/2014/main" id="{6FC6A186-2F58-41B3-8474-58D1DA1FE95F}"/>
              </a:ext>
            </a:extLst>
          </p:cNvPr>
          <p:cNvCxnSpPr>
            <a:cxnSpLocks/>
            <a:endCxn id="39" idx="2"/>
          </p:cNvCxnSpPr>
          <p:nvPr/>
        </p:nvCxnSpPr>
        <p:spPr>
          <a:xfrm rot="5400000" flipH="1" flipV="1">
            <a:off x="6810795" y="5506411"/>
            <a:ext cx="983938" cy="369352"/>
          </a:xfrm>
          <a:prstGeom prst="curvedConnector3">
            <a:avLst>
              <a:gd name="adj1" fmla="val 63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kstvak 71">
            <a:extLst>
              <a:ext uri="{FF2B5EF4-FFF2-40B4-BE49-F238E27FC236}">
                <a16:creationId xmlns:a16="http://schemas.microsoft.com/office/drawing/2014/main" id="{5FE94AD0-4C9F-4881-9519-426BACD37A64}"/>
              </a:ext>
            </a:extLst>
          </p:cNvPr>
          <p:cNvSpPr txBox="1"/>
          <p:nvPr/>
        </p:nvSpPr>
        <p:spPr>
          <a:xfrm>
            <a:off x="1403880" y="4479612"/>
            <a:ext cx="2143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collectieve sector</a:t>
            </a:r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B361DBC9-DC8D-4193-A334-850EB98FF03B}"/>
              </a:ext>
            </a:extLst>
          </p:cNvPr>
          <p:cNvSpPr txBox="1"/>
          <p:nvPr/>
        </p:nvSpPr>
        <p:spPr>
          <a:xfrm>
            <a:off x="1440886" y="4993703"/>
            <a:ext cx="2143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particuliere sector</a:t>
            </a:r>
          </a:p>
        </p:txBody>
      </p:sp>
      <p:sp>
        <p:nvSpPr>
          <p:cNvPr id="75" name="Tekstvak 74">
            <a:extLst>
              <a:ext uri="{FF2B5EF4-FFF2-40B4-BE49-F238E27FC236}">
                <a16:creationId xmlns:a16="http://schemas.microsoft.com/office/drawing/2014/main" id="{7C48C53B-282B-4291-A4AC-74C979373D56}"/>
              </a:ext>
            </a:extLst>
          </p:cNvPr>
          <p:cNvSpPr txBox="1"/>
          <p:nvPr/>
        </p:nvSpPr>
        <p:spPr>
          <a:xfrm>
            <a:off x="1567613" y="5765844"/>
            <a:ext cx="2143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marktwerking</a:t>
            </a:r>
          </a:p>
        </p:txBody>
      </p:sp>
      <p:sp>
        <p:nvSpPr>
          <p:cNvPr id="77" name="Tekstvak 76">
            <a:extLst>
              <a:ext uri="{FF2B5EF4-FFF2-40B4-BE49-F238E27FC236}">
                <a16:creationId xmlns:a16="http://schemas.microsoft.com/office/drawing/2014/main" id="{A38841F0-638D-4EFD-A93D-F12F92823E58}"/>
              </a:ext>
            </a:extLst>
          </p:cNvPr>
          <p:cNvSpPr txBox="1"/>
          <p:nvPr/>
        </p:nvSpPr>
        <p:spPr>
          <a:xfrm rot="16200000">
            <a:off x="-48721" y="4793704"/>
            <a:ext cx="2143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privatiseren</a:t>
            </a:r>
          </a:p>
        </p:txBody>
      </p:sp>
      <p:cxnSp>
        <p:nvCxnSpPr>
          <p:cNvPr id="79" name="Verbindingslijn: gekromd 78">
            <a:extLst>
              <a:ext uri="{FF2B5EF4-FFF2-40B4-BE49-F238E27FC236}">
                <a16:creationId xmlns:a16="http://schemas.microsoft.com/office/drawing/2014/main" id="{47E76477-98D7-4BFC-B4F6-F8CD370175B7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301653" y="3020077"/>
            <a:ext cx="304103" cy="43574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kstvak 79">
            <a:extLst>
              <a:ext uri="{FF2B5EF4-FFF2-40B4-BE49-F238E27FC236}">
                <a16:creationId xmlns:a16="http://schemas.microsoft.com/office/drawing/2014/main" id="{14383EEA-D7FC-4CAE-AC65-276615AFE21A}"/>
              </a:ext>
            </a:extLst>
          </p:cNvPr>
          <p:cNvSpPr txBox="1"/>
          <p:nvPr/>
        </p:nvSpPr>
        <p:spPr>
          <a:xfrm>
            <a:off x="11605755" y="2890291"/>
            <a:ext cx="659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ozb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BECB141-3A9F-47FA-87A2-A778FDB3746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333" b="90000" l="10000" r="90000">
                        <a14:foregroundMark x1="24063" y1="55833" x2="24063" y2="55833"/>
                        <a14:foregroundMark x1="27187" y1="56667" x2="27187" y2="56667"/>
                        <a14:foregroundMark x1="27187" y1="61667" x2="27187" y2="61667"/>
                        <a14:foregroundMark x1="24688" y1="62083" x2="24688" y2="62083"/>
                        <a14:foregroundMark x1="55000" y1="60000" x2="55000" y2="60000"/>
                        <a14:foregroundMark x1="57188" y1="60417" x2="57188" y2="60417"/>
                        <a14:foregroundMark x1="56875" y1="66250" x2="56875" y2="66250"/>
                        <a14:foregroundMark x1="53438" y1="68333" x2="53438" y2="68333"/>
                        <a14:foregroundMark x1="53750" y1="60833" x2="53750" y2="60833"/>
                        <a14:foregroundMark x1="35938" y1="61250" x2="35938" y2="61250"/>
                        <a14:foregroundMark x1="40000" y1="62500" x2="40000" y2="62500"/>
                        <a14:foregroundMark x1="38750" y1="67083" x2="38750" y2="67083"/>
                        <a14:foregroundMark x1="38750" y1="63333" x2="38750" y2="63333"/>
                        <a14:foregroundMark x1="35313" y1="66667" x2="35313" y2="66667"/>
                        <a14:foregroundMark x1="63750" y1="15000" x2="63750" y2="15000"/>
                        <a14:foregroundMark x1="65313" y1="16250" x2="65313" y2="16250"/>
                        <a14:foregroundMark x1="66563" y1="9583" x2="66563" y2="9583"/>
                        <a14:foregroundMark x1="65625" y1="8333" x2="65625" y2="8333"/>
                        <a14:foregroundMark x1="25313" y1="25833" x2="25313" y2="25833"/>
                        <a14:foregroundMark x1="77813" y1="56667" x2="77813" y2="56667"/>
                        <a14:foregroundMark x1="75313" y1="60000" x2="75313" y2="60000"/>
                        <a14:foregroundMark x1="75313" y1="55000" x2="75313" y2="55000"/>
                        <a14:foregroundMark x1="79375" y1="52500" x2="79375" y2="52500"/>
                        <a14:foregroundMark x1="76563" y1="52500" x2="76563" y2="52500"/>
                        <a14:backgroundMark x1="26250" y1="82500" x2="26250" y2="8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87088" y="2528661"/>
            <a:ext cx="654871" cy="491153"/>
          </a:xfrm>
          <a:prstGeom prst="rect">
            <a:avLst/>
          </a:prstGeom>
        </p:spPr>
      </p:pic>
      <p:cxnSp>
        <p:nvCxnSpPr>
          <p:cNvPr id="81" name="Verbindingslijn: gekromd 80">
            <a:extLst>
              <a:ext uri="{FF2B5EF4-FFF2-40B4-BE49-F238E27FC236}">
                <a16:creationId xmlns:a16="http://schemas.microsoft.com/office/drawing/2014/main" id="{6CA8AA2D-9D92-4A28-B97C-37331901E52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367212" y="4831591"/>
            <a:ext cx="508098" cy="152770"/>
          </a:xfrm>
          <a:prstGeom prst="curvedConnector3">
            <a:avLst>
              <a:gd name="adj1" fmla="val -615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jl: gekromd rechts 37">
            <a:extLst>
              <a:ext uri="{FF2B5EF4-FFF2-40B4-BE49-F238E27FC236}">
                <a16:creationId xmlns:a16="http://schemas.microsoft.com/office/drawing/2014/main" id="{D7AD4858-FF20-42AD-84B1-281AF670F426}"/>
              </a:ext>
            </a:extLst>
          </p:cNvPr>
          <p:cNvSpPr/>
          <p:nvPr/>
        </p:nvSpPr>
        <p:spPr>
          <a:xfrm>
            <a:off x="1130748" y="4649873"/>
            <a:ext cx="320842" cy="711713"/>
          </a:xfrm>
          <a:prstGeom prst="curvedRightArrow">
            <a:avLst>
              <a:gd name="adj1" fmla="val 43100"/>
              <a:gd name="adj2" fmla="val 110913"/>
              <a:gd name="adj3" fmla="val 48750"/>
            </a:avLst>
          </a:prstGeom>
          <a:solidFill>
            <a:srgbClr val="B482DA"/>
          </a:solidFill>
          <a:ln>
            <a:solidFill>
              <a:srgbClr val="D8BE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8" name="Pijl: omlaag 87">
            <a:extLst>
              <a:ext uri="{FF2B5EF4-FFF2-40B4-BE49-F238E27FC236}">
                <a16:creationId xmlns:a16="http://schemas.microsoft.com/office/drawing/2014/main" id="{C4CE71B7-FC35-4BF4-B1A3-140C2D3F567C}"/>
              </a:ext>
            </a:extLst>
          </p:cNvPr>
          <p:cNvSpPr/>
          <p:nvPr/>
        </p:nvSpPr>
        <p:spPr>
          <a:xfrm>
            <a:off x="2400334" y="5411660"/>
            <a:ext cx="412056" cy="421077"/>
          </a:xfrm>
          <a:prstGeom prst="downArrow">
            <a:avLst/>
          </a:prstGeom>
          <a:solidFill>
            <a:srgbClr val="B482DA"/>
          </a:solidFill>
          <a:ln>
            <a:solidFill>
              <a:srgbClr val="D8BE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0" name="Pijl: omlaag 89">
            <a:extLst>
              <a:ext uri="{FF2B5EF4-FFF2-40B4-BE49-F238E27FC236}">
                <a16:creationId xmlns:a16="http://schemas.microsoft.com/office/drawing/2014/main" id="{60510FF0-2796-4FA3-B657-7A5910BEC964}"/>
              </a:ext>
            </a:extLst>
          </p:cNvPr>
          <p:cNvSpPr/>
          <p:nvPr/>
        </p:nvSpPr>
        <p:spPr>
          <a:xfrm flipV="1">
            <a:off x="2383190" y="4067580"/>
            <a:ext cx="412056" cy="423652"/>
          </a:xfrm>
          <a:prstGeom prst="downArrow">
            <a:avLst/>
          </a:prstGeom>
          <a:solidFill>
            <a:srgbClr val="B482DA"/>
          </a:solidFill>
          <a:ln>
            <a:solidFill>
              <a:srgbClr val="D8BE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1" name="Tekstvak 90">
            <a:extLst>
              <a:ext uri="{FF2B5EF4-FFF2-40B4-BE49-F238E27FC236}">
                <a16:creationId xmlns:a16="http://schemas.microsoft.com/office/drawing/2014/main" id="{11420771-5878-4D9D-8157-75D9DB68D2CD}"/>
              </a:ext>
            </a:extLst>
          </p:cNvPr>
          <p:cNvSpPr txBox="1"/>
          <p:nvPr/>
        </p:nvSpPr>
        <p:spPr>
          <a:xfrm>
            <a:off x="1538634" y="3727172"/>
            <a:ext cx="2143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algemeen belang</a:t>
            </a:r>
          </a:p>
        </p:txBody>
      </p:sp>
      <p:pic>
        <p:nvPicPr>
          <p:cNvPr id="71" name="Afbeelding 70">
            <a:extLst>
              <a:ext uri="{FF2B5EF4-FFF2-40B4-BE49-F238E27FC236}">
                <a16:creationId xmlns:a16="http://schemas.microsoft.com/office/drawing/2014/main" id="{3C28A98D-8560-448C-A30B-ED1209CCA11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5333" b="95667" l="7451" r="92157">
                        <a14:foregroundMark x1="10588" y1="16667" x2="10588" y2="16667"/>
                        <a14:foregroundMark x1="8627" y1="24667" x2="8627" y2="24667"/>
                        <a14:foregroundMark x1="13333" y1="31333" x2="13333" y2="31333"/>
                        <a14:foregroundMark x1="18431" y1="14000" x2="18431" y2="14000"/>
                        <a14:foregroundMark x1="19608" y1="13333" x2="21569" y2="13000"/>
                        <a14:foregroundMark x1="41569" y1="13667" x2="43137" y2="13667"/>
                        <a14:foregroundMark x1="57647" y1="13667" x2="59216" y2="13667"/>
                        <a14:foregroundMark x1="92941" y1="21000" x2="92941" y2="21000"/>
                        <a14:foregroundMark x1="49804" y1="92333" x2="49804" y2="92333"/>
                        <a14:foregroundMark x1="49804" y1="95667" x2="49804" y2="95667"/>
                        <a14:foregroundMark x1="55686" y1="5333" x2="55686" y2="5333"/>
                        <a14:foregroundMark x1="19608" y1="7333" x2="19608" y2="7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7127" y="3215462"/>
            <a:ext cx="551631" cy="648978"/>
          </a:xfrm>
          <a:prstGeom prst="rect">
            <a:avLst/>
          </a:prstGeom>
        </p:spPr>
      </p:pic>
      <p:pic>
        <p:nvPicPr>
          <p:cNvPr id="82" name="Afbeelding 81">
            <a:extLst>
              <a:ext uri="{FF2B5EF4-FFF2-40B4-BE49-F238E27FC236}">
                <a16:creationId xmlns:a16="http://schemas.microsoft.com/office/drawing/2014/main" id="{6586770B-7EEC-4016-95CC-332B09E1DC88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090" b="96119" l="2889" r="96000">
                        <a14:foregroundMark x1="5111" y1="61194" x2="5111" y2="61194"/>
                        <a14:foregroundMark x1="5556" y1="53433" x2="5556" y2="53433"/>
                        <a14:foregroundMark x1="3111" y1="42985" x2="3111" y2="42985"/>
                        <a14:foregroundMark x1="58889" y1="45672" x2="58889" y2="45672"/>
                        <a14:foregroundMark x1="42222" y1="48657" x2="42222" y2="48657"/>
                        <a14:foregroundMark x1="42000" y1="49254" x2="42000" y2="49254"/>
                        <a14:foregroundMark x1="21556" y1="94030" x2="21556" y2="94030"/>
                        <a14:foregroundMark x1="36889" y1="33433" x2="36889" y2="33433"/>
                        <a14:foregroundMark x1="36889" y1="33134" x2="36889" y2="33134"/>
                        <a14:foregroundMark x1="38444" y1="32239" x2="39333" y2="31343"/>
                        <a14:foregroundMark x1="53333" y1="22090" x2="56444" y2="21194"/>
                        <a14:foregroundMark x1="59778" y1="21791" x2="64444" y2="23582"/>
                        <a14:foregroundMark x1="69556" y1="28657" x2="71778" y2="30448"/>
                        <a14:foregroundMark x1="74000" y1="36119" x2="75556" y2="39701"/>
                        <a14:foregroundMark x1="75778" y1="45373" x2="75778" y2="46866"/>
                        <a14:foregroundMark x1="72444" y1="49254" x2="71111" y2="50746"/>
                        <a14:foregroundMark x1="64889" y1="51940" x2="64889" y2="51940"/>
                        <a14:foregroundMark x1="61556" y1="51940" x2="60889" y2="50746"/>
                        <a14:foregroundMark x1="57778" y1="44179" x2="57111" y2="40896"/>
                        <a14:foregroundMark x1="56667" y1="40000" x2="54889" y2="36119"/>
                        <a14:foregroundMark x1="52222" y1="34030" x2="49111" y2="28358"/>
                        <a14:foregroundMark x1="45333" y1="24776" x2="43333" y2="20896"/>
                        <a14:foregroundMark x1="40889" y1="18806" x2="39333" y2="16716"/>
                        <a14:foregroundMark x1="37333" y1="15522" x2="35333" y2="13731"/>
                        <a14:foregroundMark x1="34222" y1="13433" x2="33111" y2="12239"/>
                        <a14:foregroundMark x1="30444" y1="11642" x2="29556" y2="11343"/>
                        <a14:foregroundMark x1="27111" y1="11045" x2="27111" y2="11045"/>
                        <a14:foregroundMark x1="24444" y1="8657" x2="24444" y2="8657"/>
                        <a14:foregroundMark x1="20222" y1="6567" x2="20222" y2="6567"/>
                        <a14:foregroundMark x1="21111" y1="4179" x2="21111" y2="4179"/>
                        <a14:foregroundMark x1="21556" y1="3881" x2="22222" y2="3284"/>
                        <a14:foregroundMark x1="24444" y1="2687" x2="25556" y2="2687"/>
                        <a14:foregroundMark x1="28000" y1="3881" x2="28889" y2="4179"/>
                        <a14:foregroundMark x1="31556" y1="5970" x2="32667" y2="5970"/>
                        <a14:foregroundMark x1="37111" y1="8060" x2="38222" y2="8060"/>
                        <a14:foregroundMark x1="41333" y1="9254" x2="43333" y2="9254"/>
                        <a14:foregroundMark x1="48444" y1="9254" x2="51111" y2="7761"/>
                        <a14:foregroundMark x1="53111" y1="7164" x2="55778" y2="6269"/>
                        <a14:foregroundMark x1="58000" y1="6269" x2="62889" y2="5970"/>
                        <a14:foregroundMark x1="65556" y1="7164" x2="70889" y2="8955"/>
                        <a14:foregroundMark x1="73111" y1="10448" x2="81333" y2="25373"/>
                        <a14:foregroundMark x1="81333" y1="25373" x2="80222" y2="28358"/>
                        <a14:foregroundMark x1="78000" y1="34328" x2="76667" y2="38209"/>
                        <a14:foregroundMark x1="72444" y1="43881" x2="71778" y2="45970"/>
                        <a14:foregroundMark x1="70667" y1="48060" x2="70667" y2="48060"/>
                        <a14:foregroundMark x1="67556" y1="50149" x2="66444" y2="50746"/>
                        <a14:foregroundMark x1="58444" y1="51343" x2="55778" y2="51343"/>
                        <a14:foregroundMark x1="46667" y1="50149" x2="46667" y2="50149"/>
                        <a14:foregroundMark x1="45333" y1="49254" x2="45333" y2="49254"/>
                        <a14:foregroundMark x1="42000" y1="48657" x2="41111" y2="48358"/>
                        <a14:foregroundMark x1="40222" y1="48358" x2="39333" y2="48955"/>
                        <a14:foregroundMark x1="37778" y1="49552" x2="37111" y2="50149"/>
                        <a14:foregroundMark x1="40444" y1="75522" x2="40444" y2="75522"/>
                        <a14:foregroundMark x1="40222" y1="75522" x2="40222" y2="75522"/>
                        <a14:foregroundMark x1="39111" y1="74925" x2="39111" y2="74925"/>
                        <a14:foregroundMark x1="36222" y1="74328" x2="35333" y2="74328"/>
                        <a14:foregroundMark x1="33333" y1="75821" x2="32667" y2="76418"/>
                        <a14:foregroundMark x1="31556" y1="77015" x2="31556" y2="77015"/>
                        <a14:foregroundMark x1="30222" y1="77910" x2="30222" y2="77910"/>
                        <a14:foregroundMark x1="34222" y1="79104" x2="36889" y2="77910"/>
                        <a14:foregroundMark x1="39111" y1="77313" x2="40667" y2="77015"/>
                        <a14:foregroundMark x1="43556" y1="76716" x2="44222" y2="76716"/>
                        <a14:foregroundMark x1="46444" y1="76716" x2="47556" y2="76716"/>
                        <a14:foregroundMark x1="48667" y1="76716" x2="49556" y2="76716"/>
                        <a14:foregroundMark x1="50889" y1="76716" x2="51778" y2="76716"/>
                        <a14:foregroundMark x1="52222" y1="68955" x2="52222" y2="68955"/>
                        <a14:foregroundMark x1="52222" y1="68955" x2="52222" y2="68955"/>
                        <a14:foregroundMark x1="44000" y1="68358" x2="44000" y2="68358"/>
                        <a14:foregroundMark x1="43778" y1="68060" x2="43778" y2="68060"/>
                        <a14:foregroundMark x1="44000" y1="69254" x2="45111" y2="70448"/>
                        <a14:foregroundMark x1="46000" y1="71045" x2="46889" y2="71343"/>
                        <a14:foregroundMark x1="48222" y1="72239" x2="50444" y2="72537"/>
                        <a14:foregroundMark x1="53111" y1="73134" x2="55778" y2="73134"/>
                        <a14:foregroundMark x1="57111" y1="73134" x2="58000" y2="73134"/>
                        <a14:foregroundMark x1="59111" y1="73134" x2="60000" y2="73134"/>
                        <a14:foregroundMark x1="61111" y1="73134" x2="62000" y2="73134"/>
                        <a14:foregroundMark x1="62889" y1="73134" x2="64667" y2="73134"/>
                        <a14:foregroundMark x1="66000" y1="73134" x2="68222" y2="73134"/>
                        <a14:foregroundMark x1="69556" y1="73134" x2="70667" y2="73134"/>
                        <a14:foregroundMark x1="71778" y1="73134" x2="73556" y2="73134"/>
                        <a14:foregroundMark x1="74222" y1="73134" x2="76889" y2="74328"/>
                        <a14:foregroundMark x1="77556" y1="74627" x2="78444" y2="74627"/>
                        <a14:foregroundMark x1="79778" y1="74627" x2="80667" y2="74627"/>
                        <a14:foregroundMark x1="82667" y1="74925" x2="84667" y2="74925"/>
                        <a14:foregroundMark x1="86222" y1="74925" x2="86889" y2="74925"/>
                        <a14:foregroundMark x1="87778" y1="74925" x2="88889" y2="74925"/>
                        <a14:foregroundMark x1="90889" y1="74925" x2="91778" y2="74925"/>
                        <a14:foregroundMark x1="92444" y1="74925" x2="93333" y2="74925"/>
                        <a14:foregroundMark x1="94444" y1="74627" x2="95333" y2="74328"/>
                        <a14:foregroundMark x1="96000" y1="74328" x2="96000" y2="74328"/>
                        <a14:foregroundMark x1="4889" y1="53731" x2="4889" y2="53731"/>
                        <a14:foregroundMark x1="5111" y1="50746" x2="5111" y2="50746"/>
                        <a14:foregroundMark x1="4222" y1="50149" x2="4222" y2="50149"/>
                        <a14:foregroundMark x1="4667" y1="46567" x2="4667" y2="46567"/>
                        <a14:foregroundMark x1="4000" y1="46866" x2="4000" y2="46866"/>
                        <a14:foregroundMark x1="14889" y1="33433" x2="14889" y2="33433"/>
                        <a14:foregroundMark x1="21111" y1="34328" x2="22000" y2="34328"/>
                        <a14:foregroundMark x1="23333" y1="35224" x2="23333" y2="35224"/>
                        <a14:foregroundMark x1="20667" y1="31940" x2="20667" y2="31940"/>
                        <a14:foregroundMark x1="20444" y1="31642" x2="20444" y2="31642"/>
                        <a14:foregroundMark x1="20222" y1="31642" x2="20222" y2="31642"/>
                        <a14:foregroundMark x1="15556" y1="31940" x2="15556" y2="31940"/>
                        <a14:foregroundMark x1="15556" y1="31940" x2="15556" y2="31940"/>
                        <a14:foregroundMark x1="17111" y1="31940" x2="17111" y2="31940"/>
                        <a14:foregroundMark x1="45333" y1="2090" x2="45333" y2="2090"/>
                        <a14:foregroundMark x1="42889" y1="59403" x2="42889" y2="59403"/>
                        <a14:foregroundMark x1="42889" y1="59403" x2="42889" y2="59403"/>
                        <a14:foregroundMark x1="24444" y1="76716" x2="24444" y2="76716"/>
                        <a14:foregroundMark x1="22222" y1="69254" x2="22222" y2="69254"/>
                        <a14:foregroundMark x1="22000" y1="69254" x2="22000" y2="69254"/>
                        <a14:foregroundMark x1="20889" y1="74925" x2="20889" y2="76119"/>
                        <a14:foregroundMark x1="20667" y1="77910" x2="20667" y2="77910"/>
                        <a14:foregroundMark x1="20444" y1="81194" x2="20222" y2="82687"/>
                        <a14:foregroundMark x1="19333" y1="84776" x2="18000" y2="87463"/>
                        <a14:foregroundMark x1="17111" y1="89552" x2="17111" y2="89552"/>
                        <a14:foregroundMark x1="16889" y1="90149" x2="16889" y2="90149"/>
                        <a14:foregroundMark x1="16000" y1="85075" x2="16000" y2="82090"/>
                        <a14:foregroundMark x1="16000" y1="79701" x2="16000" y2="78806"/>
                        <a14:foregroundMark x1="15778" y1="77612" x2="15778" y2="74925"/>
                        <a14:foregroundMark x1="15556" y1="73433" x2="15556" y2="71940"/>
                        <a14:foregroundMark x1="15333" y1="70149" x2="15333" y2="68358"/>
                        <a14:foregroundMark x1="15333" y1="67463" x2="15556" y2="65373"/>
                        <a14:foregroundMark x1="15556" y1="64478" x2="15556" y2="64478"/>
                        <a14:foregroundMark x1="15111" y1="63284" x2="14889" y2="62388"/>
                        <a14:foregroundMark x1="14222" y1="61194" x2="13778" y2="60299"/>
                        <a14:foregroundMark x1="13778" y1="59701" x2="13778" y2="59701"/>
                        <a14:foregroundMark x1="13111" y1="59104" x2="13111" y2="59104"/>
                        <a14:foregroundMark x1="12444" y1="58507" x2="12444" y2="58507"/>
                        <a14:foregroundMark x1="12000" y1="57910" x2="12000" y2="57910"/>
                        <a14:foregroundMark x1="12000" y1="57015" x2="13556" y2="54627"/>
                        <a14:foregroundMark x1="22222" y1="59104" x2="23556" y2="59403"/>
                        <a14:foregroundMark x1="24000" y1="59403" x2="24000" y2="59403"/>
                        <a14:foregroundMark x1="24667" y1="59403" x2="24667" y2="59403"/>
                        <a14:foregroundMark x1="25556" y1="58806" x2="27111" y2="60299"/>
                        <a14:foregroundMark x1="28667" y1="62388" x2="28667" y2="62388"/>
                        <a14:foregroundMark x1="29111" y1="63582" x2="29111" y2="63582"/>
                        <a14:foregroundMark x1="29556" y1="59104" x2="29556" y2="57612"/>
                        <a14:foregroundMark x1="29111" y1="56119" x2="29111" y2="56119"/>
                        <a14:foregroundMark x1="28667" y1="56119" x2="28667" y2="56119"/>
                        <a14:foregroundMark x1="28000" y1="55522" x2="28000" y2="55522"/>
                        <a14:foregroundMark x1="26889" y1="55522" x2="26889" y2="55522"/>
                        <a14:foregroundMark x1="25111" y1="64478" x2="25111" y2="64478"/>
                        <a14:foregroundMark x1="21333" y1="88657" x2="21333" y2="88657"/>
                        <a14:foregroundMark x1="24667" y1="82985" x2="24667" y2="82985"/>
                        <a14:foregroundMark x1="24667" y1="82985" x2="24667" y2="83881"/>
                        <a14:foregroundMark x1="24889" y1="89851" x2="24889" y2="89851"/>
                        <a14:foregroundMark x1="24889" y1="91343" x2="24667" y2="92239"/>
                        <a14:foregroundMark x1="24222" y1="93134" x2="24222" y2="93134"/>
                        <a14:foregroundMark x1="23778" y1="94328" x2="23778" y2="94328"/>
                        <a14:foregroundMark x1="22222" y1="95522" x2="21111" y2="95821"/>
                        <a14:foregroundMark x1="18667" y1="95821" x2="18667" y2="95821"/>
                        <a14:foregroundMark x1="17556" y1="96119" x2="17556" y2="96119"/>
                        <a14:foregroundMark x1="16000" y1="92239" x2="16000" y2="92239"/>
                        <a14:foregroundMark x1="15111" y1="92537" x2="15111" y2="92537"/>
                        <a14:foregroundMark x1="14667" y1="89254" x2="14667" y2="89254"/>
                        <a14:foregroundMark x1="14000" y1="85672" x2="14000" y2="85672"/>
                        <a14:foregroundMark x1="13778" y1="84776" x2="13778" y2="83284"/>
                        <a14:foregroundMark x1="7556" y1="64179" x2="7556" y2="64179"/>
                        <a14:foregroundMark x1="9111" y1="68358" x2="9111" y2="68358"/>
                        <a14:foregroundMark x1="9111" y1="69254" x2="9111" y2="69254"/>
                        <a14:foregroundMark x1="10889" y1="62985" x2="11111" y2="62090"/>
                        <a14:foregroundMark x1="10889" y1="60000" x2="10889" y2="58806"/>
                        <a14:foregroundMark x1="10444" y1="56418" x2="10444" y2="56418"/>
                        <a14:foregroundMark x1="10444" y1="54925" x2="10444" y2="54925"/>
                        <a14:foregroundMark x1="11556" y1="52836" x2="11556" y2="52836"/>
                        <a14:foregroundMark x1="10000" y1="68060" x2="10000" y2="68060"/>
                        <a14:foregroundMark x1="10222" y1="67761" x2="10667" y2="66866"/>
                      </a14:backgroundRemoval>
                    </a14:imgEffect>
                  </a14:imgLayer>
                </a14:imgProps>
              </a:ext>
            </a:extLst>
          </a:blip>
          <a:srcRect t="12288" r="48566"/>
          <a:stretch/>
        </p:blipFill>
        <p:spPr>
          <a:xfrm>
            <a:off x="2360797" y="3118685"/>
            <a:ext cx="551631" cy="700305"/>
          </a:xfrm>
          <a:prstGeom prst="rect">
            <a:avLst/>
          </a:prstGeom>
        </p:spPr>
      </p:pic>
      <p:pic>
        <p:nvPicPr>
          <p:cNvPr id="84" name="Afbeelding 83">
            <a:extLst>
              <a:ext uri="{FF2B5EF4-FFF2-40B4-BE49-F238E27FC236}">
                <a16:creationId xmlns:a16="http://schemas.microsoft.com/office/drawing/2014/main" id="{80A62878-9EC0-4C93-9EB7-9B5EE2C9D7B9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5689" t="21969" r="4396" b="24189"/>
          <a:stretch/>
        </p:blipFill>
        <p:spPr>
          <a:xfrm>
            <a:off x="2900827" y="3337800"/>
            <a:ext cx="781359" cy="467891"/>
          </a:xfrm>
          <a:prstGeom prst="rect">
            <a:avLst/>
          </a:prstGeom>
        </p:spPr>
      </p:pic>
      <p:pic>
        <p:nvPicPr>
          <p:cNvPr id="85" name="Afbeelding 84">
            <a:extLst>
              <a:ext uri="{FF2B5EF4-FFF2-40B4-BE49-F238E27FC236}">
                <a16:creationId xmlns:a16="http://schemas.microsoft.com/office/drawing/2014/main" id="{AAEE6DBA-B6A7-47CC-9388-5091320D417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0865" y="4381175"/>
            <a:ext cx="829126" cy="1225056"/>
          </a:xfrm>
          <a:prstGeom prst="rect">
            <a:avLst/>
          </a:prstGeom>
        </p:spPr>
      </p:pic>
      <p:pic>
        <p:nvPicPr>
          <p:cNvPr id="87" name="Afbeelding 86">
            <a:extLst>
              <a:ext uri="{FF2B5EF4-FFF2-40B4-BE49-F238E27FC236}">
                <a16:creationId xmlns:a16="http://schemas.microsoft.com/office/drawing/2014/main" id="{9D430AB7-FD32-4045-992E-E7587174D8C9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5419" t="3251" r="4823" b="31844"/>
          <a:stretch/>
        </p:blipFill>
        <p:spPr>
          <a:xfrm>
            <a:off x="2094287" y="6149717"/>
            <a:ext cx="989862" cy="705939"/>
          </a:xfrm>
          <a:prstGeom prst="rect">
            <a:avLst/>
          </a:prstGeom>
        </p:spPr>
      </p:pic>
      <p:pic>
        <p:nvPicPr>
          <p:cNvPr id="94" name="Afbeelding 93">
            <a:extLst>
              <a:ext uri="{FF2B5EF4-FFF2-40B4-BE49-F238E27FC236}">
                <a16:creationId xmlns:a16="http://schemas.microsoft.com/office/drawing/2014/main" id="{121F03C4-3B38-4A82-A8D4-A0C2D1C22C84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15374" t="29282" r="7671" b="1397"/>
          <a:stretch/>
        </p:blipFill>
        <p:spPr>
          <a:xfrm>
            <a:off x="8832689" y="1615592"/>
            <a:ext cx="321099" cy="576884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F78A093C-B6D4-4163-883C-0933DA3860B9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488" b="50000" l="4091" r="97273">
                        <a14:foregroundMark x1="16364" y1="18155" x2="16364" y2="18155"/>
                        <a14:foregroundMark x1="12273" y1="11905" x2="12273" y2="11905"/>
                        <a14:foregroundMark x1="12273" y1="11905" x2="12273" y2="11905"/>
                        <a14:foregroundMark x1="8182" y1="20536" x2="8182" y2="20536"/>
                        <a14:foregroundMark x1="8182" y1="27381" x2="8182" y2="27381"/>
                        <a14:foregroundMark x1="9091" y1="34226" x2="9091" y2="34226"/>
                        <a14:foregroundMark x1="10000" y1="40476" x2="10000" y2="40476"/>
                        <a14:foregroundMark x1="10909" y1="42262" x2="10909" y2="42262"/>
                        <a14:foregroundMark x1="30000" y1="42857" x2="31364" y2="42262"/>
                        <a14:foregroundMark x1="33636" y1="41369" x2="33636" y2="41369"/>
                        <a14:foregroundMark x1="77273" y1="45536" x2="77273" y2="45536"/>
                        <a14:foregroundMark x1="83636" y1="44048" x2="85000" y2="43155"/>
                        <a14:foregroundMark x1="87273" y1="41369" x2="87273" y2="41369"/>
                        <a14:foregroundMark x1="88182" y1="38690" x2="88636" y2="37798"/>
                        <a14:foregroundMark x1="87273" y1="37500" x2="87273" y2="37500"/>
                        <a14:foregroundMark x1="93636" y1="28571" x2="93636" y2="28571"/>
                        <a14:foregroundMark x1="97273" y1="16964" x2="97273" y2="16964"/>
                        <a14:foregroundMark x1="95909" y1="23810" x2="95909" y2="23810"/>
                        <a14:foregroundMark x1="67273" y1="47321" x2="67273" y2="47321"/>
                        <a14:foregroundMark x1="88182" y1="47321" x2="88182" y2="47321"/>
                        <a14:foregroundMark x1="80909" y1="40179" x2="80909" y2="40179"/>
                        <a14:foregroundMark x1="77727" y1="36905" x2="75909" y2="34226"/>
                        <a14:foregroundMark x1="71818" y1="30655" x2="70455" y2="27381"/>
                        <a14:foregroundMark x1="68636" y1="25595" x2="65909" y2="22321"/>
                        <a14:foregroundMark x1="52727" y1="21726" x2="50455" y2="21726"/>
                        <a14:foregroundMark x1="38636" y1="24702" x2="38636" y2="24702"/>
                        <a14:foregroundMark x1="33182" y1="28571" x2="33182" y2="28571"/>
                        <a14:foregroundMark x1="27273" y1="31548" x2="27273" y2="31548"/>
                        <a14:foregroundMark x1="23182" y1="36012" x2="23182" y2="36012"/>
                        <a14:foregroundMark x1="21818" y1="38690" x2="22727" y2="39583"/>
                        <a14:foregroundMark x1="36364" y1="40179" x2="36364" y2="40179"/>
                        <a14:foregroundMark x1="46818" y1="39286" x2="50000" y2="38690"/>
                        <a14:foregroundMark x1="56364" y1="38095" x2="56364" y2="38095"/>
                        <a14:foregroundMark x1="60455" y1="34226" x2="60455" y2="32143"/>
                        <a14:foregroundMark x1="60455" y1="30952" x2="61364" y2="28571"/>
                        <a14:foregroundMark x1="62273" y1="26488" x2="62727" y2="23512"/>
                        <a14:foregroundMark x1="66818" y1="17262" x2="65909" y2="15476"/>
                        <a14:foregroundMark x1="60000" y1="14286" x2="58182" y2="13988"/>
                        <a14:foregroundMark x1="45000" y1="13988" x2="45000" y2="13988"/>
                        <a14:foregroundMark x1="40455" y1="14286" x2="40455" y2="14286"/>
                        <a14:foregroundMark x1="30455" y1="16667" x2="30455" y2="16667"/>
                        <a14:foregroundMark x1="24545" y1="16964" x2="23182" y2="16964"/>
                        <a14:foregroundMark x1="16818" y1="16369" x2="15000" y2="15476"/>
                        <a14:foregroundMark x1="8636" y1="13393" x2="8636" y2="13393"/>
                        <a14:foregroundMark x1="7727" y1="13393" x2="7727" y2="13393"/>
                        <a14:foregroundMark x1="4545" y1="10119" x2="4545" y2="10119"/>
                        <a14:foregroundMark x1="79545" y1="50000" x2="79545" y2="50000"/>
                        <a14:foregroundMark x1="96818" y1="32440" x2="96818" y2="32440"/>
                        <a14:foregroundMark x1="94545" y1="22917" x2="94545" y2="22917"/>
                        <a14:foregroundMark x1="97273" y1="18452" x2="97273" y2="18452"/>
                        <a14:foregroundMark x1="60909" y1="5952" x2="60909" y2="5952"/>
                        <a14:foregroundMark x1="61364" y1="7143" x2="61364" y2="7143"/>
                        <a14:foregroundMark x1="69545" y1="7738" x2="69545" y2="7738"/>
                        <a14:foregroundMark x1="96818" y1="8929" x2="96818" y2="8929"/>
                        <a14:foregroundMark x1="97727" y1="41071" x2="97727" y2="41071"/>
                        <a14:foregroundMark x1="51818" y1="1488" x2="51818" y2="1488"/>
                        <a14:foregroundMark x1="58182" y1="4167" x2="58182" y2="4167"/>
                        <a14:foregroundMark x1="60455" y1="4762" x2="60455" y2="4762"/>
                        <a14:foregroundMark x1="59545" y1="3869" x2="59545" y2="3869"/>
                        <a14:foregroundMark x1="38182" y1="5060" x2="38182" y2="5060"/>
                        <a14:foregroundMark x1="37273" y1="6845" x2="37273" y2="6845"/>
                        <a14:foregroundMark x1="26818" y1="7143" x2="26818" y2="7143"/>
                        <a14:foregroundMark x1="15909" y1="6845" x2="15909" y2="6845"/>
                        <a14:foregroundMark x1="11364" y1="6845" x2="11364" y2="6845"/>
                        <a14:foregroundMark x1="85909" y1="7738" x2="85909" y2="7738"/>
                        <a14:foregroundMark x1="75909" y1="6845" x2="75909" y2="6845"/>
                        <a14:foregroundMark x1="96818" y1="38690" x2="96818" y2="38690"/>
                      </a14:backgroundRemoval>
                    </a14:imgEffect>
                  </a14:imgLayer>
                </a14:imgProps>
              </a:ext>
            </a:extLst>
          </a:blip>
          <a:srcRect b="46981"/>
          <a:stretch/>
        </p:blipFill>
        <p:spPr>
          <a:xfrm>
            <a:off x="2286801" y="1825539"/>
            <a:ext cx="1157530" cy="937315"/>
          </a:xfrm>
          <a:prstGeom prst="rect">
            <a:avLst/>
          </a:prstGeom>
        </p:spPr>
      </p:pic>
      <p:sp>
        <p:nvSpPr>
          <p:cNvPr id="95" name="Tekstvak 94">
            <a:extLst>
              <a:ext uri="{FF2B5EF4-FFF2-40B4-BE49-F238E27FC236}">
                <a16:creationId xmlns:a16="http://schemas.microsoft.com/office/drawing/2014/main" id="{D36DC940-5EA8-4947-A2A6-C5F93B4E5D30}"/>
              </a:ext>
            </a:extLst>
          </p:cNvPr>
          <p:cNvSpPr txBox="1"/>
          <p:nvPr/>
        </p:nvSpPr>
        <p:spPr>
          <a:xfrm rot="158235">
            <a:off x="2105275" y="1988287"/>
            <a:ext cx="1356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Prinsjesdag</a:t>
            </a:r>
          </a:p>
        </p:txBody>
      </p:sp>
      <p:sp>
        <p:nvSpPr>
          <p:cNvPr id="96" name="Tekstvak 95">
            <a:extLst>
              <a:ext uri="{FF2B5EF4-FFF2-40B4-BE49-F238E27FC236}">
                <a16:creationId xmlns:a16="http://schemas.microsoft.com/office/drawing/2014/main" id="{4301C561-B0F8-4EEE-9B47-BF98CCA1FD97}"/>
              </a:ext>
            </a:extLst>
          </p:cNvPr>
          <p:cNvSpPr txBox="1"/>
          <p:nvPr/>
        </p:nvSpPr>
        <p:spPr>
          <a:xfrm>
            <a:off x="-205815" y="1580995"/>
            <a:ext cx="226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rijksbegroting</a:t>
            </a:r>
          </a:p>
        </p:txBody>
      </p:sp>
      <p:sp>
        <p:nvSpPr>
          <p:cNvPr id="97" name="Tekstvak 96">
            <a:extLst>
              <a:ext uri="{FF2B5EF4-FFF2-40B4-BE49-F238E27FC236}">
                <a16:creationId xmlns:a16="http://schemas.microsoft.com/office/drawing/2014/main" id="{E9271776-7C30-4C2E-80C0-66DB216EE5E1}"/>
              </a:ext>
            </a:extLst>
          </p:cNvPr>
          <p:cNvSpPr txBox="1"/>
          <p:nvPr/>
        </p:nvSpPr>
        <p:spPr>
          <a:xfrm>
            <a:off x="-215478" y="2074841"/>
            <a:ext cx="226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miljoenennota</a:t>
            </a:r>
          </a:p>
        </p:txBody>
      </p:sp>
      <p:sp>
        <p:nvSpPr>
          <p:cNvPr id="98" name="Tekstvak 97">
            <a:extLst>
              <a:ext uri="{FF2B5EF4-FFF2-40B4-BE49-F238E27FC236}">
                <a16:creationId xmlns:a16="http://schemas.microsoft.com/office/drawing/2014/main" id="{85A4265B-C506-4BB5-B5EC-B17CF54E7E1B}"/>
              </a:ext>
            </a:extLst>
          </p:cNvPr>
          <p:cNvSpPr txBox="1"/>
          <p:nvPr/>
        </p:nvSpPr>
        <p:spPr>
          <a:xfrm>
            <a:off x="0" y="848768"/>
            <a:ext cx="1324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verwachte inkomsten</a:t>
            </a:r>
          </a:p>
        </p:txBody>
      </p:sp>
      <p:sp>
        <p:nvSpPr>
          <p:cNvPr id="99" name="Tekstvak 98">
            <a:extLst>
              <a:ext uri="{FF2B5EF4-FFF2-40B4-BE49-F238E27FC236}">
                <a16:creationId xmlns:a16="http://schemas.microsoft.com/office/drawing/2014/main" id="{F917B41E-C69B-4883-A342-09E0C2A8C4CF}"/>
              </a:ext>
            </a:extLst>
          </p:cNvPr>
          <p:cNvSpPr txBox="1"/>
          <p:nvPr/>
        </p:nvSpPr>
        <p:spPr>
          <a:xfrm>
            <a:off x="1100630" y="838009"/>
            <a:ext cx="1337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verwachte uitgaven</a:t>
            </a:r>
          </a:p>
        </p:txBody>
      </p:sp>
      <p:sp>
        <p:nvSpPr>
          <p:cNvPr id="100" name="Tekstvak 99">
            <a:extLst>
              <a:ext uri="{FF2B5EF4-FFF2-40B4-BE49-F238E27FC236}">
                <a16:creationId xmlns:a16="http://schemas.microsoft.com/office/drawing/2014/main" id="{09DF46D2-0AFB-4020-BCBE-B048C99DA6AD}"/>
              </a:ext>
            </a:extLst>
          </p:cNvPr>
          <p:cNvSpPr txBox="1"/>
          <p:nvPr/>
        </p:nvSpPr>
        <p:spPr>
          <a:xfrm>
            <a:off x="498401" y="475113"/>
            <a:ext cx="158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begrotingstekort</a:t>
            </a:r>
          </a:p>
        </p:txBody>
      </p:sp>
      <p:sp>
        <p:nvSpPr>
          <p:cNvPr id="101" name="Tekstvak 100">
            <a:extLst>
              <a:ext uri="{FF2B5EF4-FFF2-40B4-BE49-F238E27FC236}">
                <a16:creationId xmlns:a16="http://schemas.microsoft.com/office/drawing/2014/main" id="{F625C357-4BD0-488A-AE0F-B0B46A616964}"/>
              </a:ext>
            </a:extLst>
          </p:cNvPr>
          <p:cNvSpPr txBox="1"/>
          <p:nvPr/>
        </p:nvSpPr>
        <p:spPr>
          <a:xfrm>
            <a:off x="2264411" y="120744"/>
            <a:ext cx="1585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Bezuinigen</a:t>
            </a:r>
          </a:p>
          <a:p>
            <a:r>
              <a:rPr lang="nl-NL" sz="1400" dirty="0"/>
              <a:t>Belastingverhoging</a:t>
            </a:r>
          </a:p>
          <a:p>
            <a:r>
              <a:rPr lang="nl-NL" sz="1400" dirty="0"/>
              <a:t>Lenen</a:t>
            </a:r>
          </a:p>
        </p:txBody>
      </p:sp>
      <p:sp>
        <p:nvSpPr>
          <p:cNvPr id="103" name="Tekstvak 102">
            <a:extLst>
              <a:ext uri="{FF2B5EF4-FFF2-40B4-BE49-F238E27FC236}">
                <a16:creationId xmlns:a16="http://schemas.microsoft.com/office/drawing/2014/main" id="{0B87B35E-C6AA-4823-AA44-162270553E0D}"/>
              </a:ext>
            </a:extLst>
          </p:cNvPr>
          <p:cNvSpPr txBox="1"/>
          <p:nvPr/>
        </p:nvSpPr>
        <p:spPr>
          <a:xfrm>
            <a:off x="3693891" y="637954"/>
            <a:ext cx="158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Directe belasting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Indirecte belasting</a:t>
            </a:r>
          </a:p>
        </p:txBody>
      </p:sp>
      <p:cxnSp>
        <p:nvCxnSpPr>
          <p:cNvPr id="105" name="Verbindingslijn: gekromd 104">
            <a:extLst>
              <a:ext uri="{FF2B5EF4-FFF2-40B4-BE49-F238E27FC236}">
                <a16:creationId xmlns:a16="http://schemas.microsoft.com/office/drawing/2014/main" id="{23509C05-4992-45F9-90A9-535B571CAF6E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45509" y="2049361"/>
            <a:ext cx="240333" cy="226477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Verbindingslijn: gekromd 106">
            <a:extLst>
              <a:ext uri="{FF2B5EF4-FFF2-40B4-BE49-F238E27FC236}">
                <a16:creationId xmlns:a16="http://schemas.microsoft.com/office/drawing/2014/main" id="{835047D4-F02F-45B6-959F-2FBE0577F67F}"/>
              </a:ext>
            </a:extLst>
          </p:cNvPr>
          <p:cNvCxnSpPr>
            <a:cxnSpLocks/>
            <a:endCxn id="96" idx="3"/>
          </p:cNvCxnSpPr>
          <p:nvPr/>
        </p:nvCxnSpPr>
        <p:spPr>
          <a:xfrm rot="16200000" flipV="1">
            <a:off x="1998704" y="1825192"/>
            <a:ext cx="283700" cy="164638"/>
          </a:xfrm>
          <a:prstGeom prst="curvedConnector2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Verbindingslijn: gekromd 107">
            <a:extLst>
              <a:ext uri="{FF2B5EF4-FFF2-40B4-BE49-F238E27FC236}">
                <a16:creationId xmlns:a16="http://schemas.microsoft.com/office/drawing/2014/main" id="{6DF45919-F6AD-4F1C-84EA-60FD3018BD3D}"/>
              </a:ext>
            </a:extLst>
          </p:cNvPr>
          <p:cNvCxnSpPr>
            <a:cxnSpLocks/>
            <a:endCxn id="98" idx="2"/>
          </p:cNvCxnSpPr>
          <p:nvPr/>
        </p:nvCxnSpPr>
        <p:spPr>
          <a:xfrm rot="10800000">
            <a:off x="662364" y="1371988"/>
            <a:ext cx="534680" cy="282790"/>
          </a:xfrm>
          <a:prstGeom prst="curvedConnector2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Verbindingslijn: gekromd 108">
            <a:extLst>
              <a:ext uri="{FF2B5EF4-FFF2-40B4-BE49-F238E27FC236}">
                <a16:creationId xmlns:a16="http://schemas.microsoft.com/office/drawing/2014/main" id="{46959B97-C112-4711-9C3C-AA69A2BF263B}"/>
              </a:ext>
            </a:extLst>
          </p:cNvPr>
          <p:cNvCxnSpPr>
            <a:cxnSpLocks/>
          </p:cNvCxnSpPr>
          <p:nvPr/>
        </p:nvCxnSpPr>
        <p:spPr>
          <a:xfrm flipV="1">
            <a:off x="1207603" y="1351459"/>
            <a:ext cx="555391" cy="303320"/>
          </a:xfrm>
          <a:prstGeom prst="curvedConnector2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Linkeraccolade 109">
            <a:extLst>
              <a:ext uri="{FF2B5EF4-FFF2-40B4-BE49-F238E27FC236}">
                <a16:creationId xmlns:a16="http://schemas.microsoft.com/office/drawing/2014/main" id="{50009DF2-5C10-446C-8241-4CCAC9A901A5}"/>
              </a:ext>
            </a:extLst>
          </p:cNvPr>
          <p:cNvSpPr/>
          <p:nvPr/>
        </p:nvSpPr>
        <p:spPr>
          <a:xfrm>
            <a:off x="2073763" y="146371"/>
            <a:ext cx="232154" cy="680880"/>
          </a:xfrm>
          <a:prstGeom prst="leftBrace">
            <a:avLst>
              <a:gd name="adj1" fmla="val 48705"/>
              <a:gd name="adj2" fmla="val 66787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1" name="Tekstvak 110">
            <a:extLst>
              <a:ext uri="{FF2B5EF4-FFF2-40B4-BE49-F238E27FC236}">
                <a16:creationId xmlns:a16="http://schemas.microsoft.com/office/drawing/2014/main" id="{4A8ED7A5-C6B0-4BEA-AD14-07DC2A6F2F69}"/>
              </a:ext>
            </a:extLst>
          </p:cNvPr>
          <p:cNvSpPr txBox="1"/>
          <p:nvPr/>
        </p:nvSpPr>
        <p:spPr>
          <a:xfrm>
            <a:off x="900686" y="677469"/>
            <a:ext cx="671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rgbClr val="7030A0"/>
                </a:solidFill>
              </a:rPr>
              <a:t>&lt;</a:t>
            </a:r>
          </a:p>
        </p:txBody>
      </p:sp>
      <p:sp>
        <p:nvSpPr>
          <p:cNvPr id="112" name="Tekstvak 111">
            <a:extLst>
              <a:ext uri="{FF2B5EF4-FFF2-40B4-BE49-F238E27FC236}">
                <a16:creationId xmlns:a16="http://schemas.microsoft.com/office/drawing/2014/main" id="{6DCA72CA-64B6-4FAE-9CAA-276B51D2BD86}"/>
              </a:ext>
            </a:extLst>
          </p:cNvPr>
          <p:cNvSpPr txBox="1"/>
          <p:nvPr/>
        </p:nvSpPr>
        <p:spPr>
          <a:xfrm>
            <a:off x="2486411" y="1187767"/>
            <a:ext cx="158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Staatsschuld</a:t>
            </a:r>
          </a:p>
        </p:txBody>
      </p:sp>
      <p:cxnSp>
        <p:nvCxnSpPr>
          <p:cNvPr id="113" name="Verbindingslijn: gekromd 112">
            <a:extLst>
              <a:ext uri="{FF2B5EF4-FFF2-40B4-BE49-F238E27FC236}">
                <a16:creationId xmlns:a16="http://schemas.microsoft.com/office/drawing/2014/main" id="{3B8FBA56-C3B0-4640-84E9-A8D2CE14115F}"/>
              </a:ext>
            </a:extLst>
          </p:cNvPr>
          <p:cNvCxnSpPr>
            <a:cxnSpLocks/>
          </p:cNvCxnSpPr>
          <p:nvPr/>
        </p:nvCxnSpPr>
        <p:spPr>
          <a:xfrm rot="16200000" flipV="1">
            <a:off x="2604271" y="878510"/>
            <a:ext cx="460183" cy="269360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Verbindingslijn: gekromd 114">
            <a:extLst>
              <a:ext uri="{FF2B5EF4-FFF2-40B4-BE49-F238E27FC236}">
                <a16:creationId xmlns:a16="http://schemas.microsoft.com/office/drawing/2014/main" id="{86BA9190-04C2-44DE-B3D7-D37FCB9B1BAF}"/>
              </a:ext>
            </a:extLst>
          </p:cNvPr>
          <p:cNvCxnSpPr>
            <a:cxnSpLocks/>
            <a:stCxn id="103" idx="1"/>
          </p:cNvCxnSpPr>
          <p:nvPr/>
        </p:nvCxnSpPr>
        <p:spPr>
          <a:xfrm rot="10800000">
            <a:off x="3523863" y="584879"/>
            <a:ext cx="170029" cy="283909"/>
          </a:xfrm>
          <a:prstGeom prst="curvedConnector2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Verbindingslijn: gekromd 116">
            <a:extLst>
              <a:ext uri="{FF2B5EF4-FFF2-40B4-BE49-F238E27FC236}">
                <a16:creationId xmlns:a16="http://schemas.microsoft.com/office/drawing/2014/main" id="{47CBA923-8570-4372-AF90-5A0EB88767AB}"/>
              </a:ext>
            </a:extLst>
          </p:cNvPr>
          <p:cNvCxnSpPr>
            <a:cxnSpLocks/>
            <a:stCxn id="23" idx="1"/>
          </p:cNvCxnSpPr>
          <p:nvPr/>
        </p:nvCxnSpPr>
        <p:spPr>
          <a:xfrm rot="10800000" flipV="1">
            <a:off x="5136553" y="582845"/>
            <a:ext cx="959447" cy="375736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Afbeelding 118">
            <a:extLst>
              <a:ext uri="{FF2B5EF4-FFF2-40B4-BE49-F238E27FC236}">
                <a16:creationId xmlns:a16="http://schemas.microsoft.com/office/drawing/2014/main" id="{030C4C2C-B04D-4699-946F-190ADE788D1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80298" y="3381972"/>
            <a:ext cx="434143" cy="434143"/>
          </a:xfrm>
          <a:prstGeom prst="rect">
            <a:avLst/>
          </a:prstGeom>
        </p:spPr>
      </p:pic>
      <p:sp>
        <p:nvSpPr>
          <p:cNvPr id="120" name="Tekstvak 119">
            <a:extLst>
              <a:ext uri="{FF2B5EF4-FFF2-40B4-BE49-F238E27FC236}">
                <a16:creationId xmlns:a16="http://schemas.microsoft.com/office/drawing/2014/main" id="{4D6A2589-8A1E-4181-8F0A-22CEEFCC1861}"/>
              </a:ext>
            </a:extLst>
          </p:cNvPr>
          <p:cNvSpPr txBox="1"/>
          <p:nvPr/>
        </p:nvSpPr>
        <p:spPr>
          <a:xfrm>
            <a:off x="4919385" y="6403870"/>
            <a:ext cx="226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draagkrachtbeginsel</a:t>
            </a:r>
          </a:p>
        </p:txBody>
      </p:sp>
      <p:sp>
        <p:nvSpPr>
          <p:cNvPr id="121" name="Pijl: omlaag 120">
            <a:extLst>
              <a:ext uri="{FF2B5EF4-FFF2-40B4-BE49-F238E27FC236}">
                <a16:creationId xmlns:a16="http://schemas.microsoft.com/office/drawing/2014/main" id="{C7A55963-D7F7-46FF-B7FF-95D6AE97B905}"/>
              </a:ext>
            </a:extLst>
          </p:cNvPr>
          <p:cNvSpPr/>
          <p:nvPr/>
        </p:nvSpPr>
        <p:spPr>
          <a:xfrm>
            <a:off x="5889971" y="6292148"/>
            <a:ext cx="264713" cy="220712"/>
          </a:xfrm>
          <a:prstGeom prst="downArrow">
            <a:avLst/>
          </a:prstGeom>
          <a:solidFill>
            <a:srgbClr val="B482DA"/>
          </a:solidFill>
          <a:ln>
            <a:solidFill>
              <a:srgbClr val="D8BE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2" name="Afbeelding 121">
            <a:extLst>
              <a:ext uri="{FF2B5EF4-FFF2-40B4-BE49-F238E27FC236}">
                <a16:creationId xmlns:a16="http://schemas.microsoft.com/office/drawing/2014/main" id="{6DDD2898-D9AE-4B20-9133-89542BA092F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900826" y="2985080"/>
            <a:ext cx="780057" cy="354759"/>
          </a:xfrm>
          <a:prstGeom prst="rect">
            <a:avLst/>
          </a:prstGeom>
        </p:spPr>
      </p:pic>
      <p:sp>
        <p:nvSpPr>
          <p:cNvPr id="114" name="Tekstvak 113">
            <a:extLst>
              <a:ext uri="{FF2B5EF4-FFF2-40B4-BE49-F238E27FC236}">
                <a16:creationId xmlns:a16="http://schemas.microsoft.com/office/drawing/2014/main" id="{7099FD25-931A-4BA6-86BC-F8F2B979006E}"/>
              </a:ext>
            </a:extLst>
          </p:cNvPr>
          <p:cNvSpPr txBox="1"/>
          <p:nvPr/>
        </p:nvSpPr>
        <p:spPr>
          <a:xfrm>
            <a:off x="2915569" y="1397262"/>
            <a:ext cx="158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FF0000"/>
                </a:solidFill>
              </a:rPr>
              <a:t>RENTE!</a:t>
            </a:r>
          </a:p>
        </p:txBody>
      </p:sp>
    </p:spTree>
    <p:extLst>
      <p:ext uri="{BB962C8B-B14F-4D97-AF65-F5344CB8AC3E}">
        <p14:creationId xmlns:p14="http://schemas.microsoft.com/office/powerpoint/2010/main" val="220794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98" grpId="0"/>
      <p:bldP spid="99" grpId="0"/>
      <p:bldP spid="100" grpId="0"/>
      <p:bldP spid="101" grpId="0"/>
      <p:bldP spid="103" grpId="0"/>
      <p:bldP spid="110" grpId="0" animBg="1"/>
      <p:bldP spid="111" grpId="0"/>
      <p:bldP spid="112" grpId="0"/>
      <p:bldP spid="114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194</Words>
  <Application>Microsoft Office PowerPoint</Application>
  <PresentationFormat>Breedbeeld</PresentationFormat>
  <Paragraphs>152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Algerian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Seelen, BMJG (Bernhard)</dc:creator>
  <cp:lastModifiedBy>Seelen, BMJG (Bernhard)</cp:lastModifiedBy>
  <cp:revision>5</cp:revision>
  <dcterms:created xsi:type="dcterms:W3CDTF">2021-06-23T06:45:08Z</dcterms:created>
  <dcterms:modified xsi:type="dcterms:W3CDTF">2021-06-24T13:28:02Z</dcterms:modified>
</cp:coreProperties>
</file>